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mp4" ContentType="video/mp4"/>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702" r:id="rId4"/>
  </p:sldMasterIdLst>
  <p:notesMasterIdLst>
    <p:notesMasterId r:id="rId39"/>
  </p:notesMasterIdLst>
  <p:handoutMasterIdLst>
    <p:handoutMasterId r:id="rId40"/>
  </p:handoutMasterIdLst>
  <p:sldIdLst>
    <p:sldId id="265" r:id="rId5"/>
    <p:sldId id="324" r:id="rId6"/>
    <p:sldId id="329" r:id="rId7"/>
    <p:sldId id="330" r:id="rId8"/>
    <p:sldId id="331" r:id="rId9"/>
    <p:sldId id="332" r:id="rId10"/>
    <p:sldId id="310" r:id="rId11"/>
    <p:sldId id="320" r:id="rId12"/>
    <p:sldId id="322" r:id="rId13"/>
    <p:sldId id="326" r:id="rId14"/>
    <p:sldId id="351" r:id="rId15"/>
    <p:sldId id="333" r:id="rId16"/>
    <p:sldId id="334" r:id="rId17"/>
    <p:sldId id="335" r:id="rId18"/>
    <p:sldId id="336" r:id="rId19"/>
    <p:sldId id="337" r:id="rId20"/>
    <p:sldId id="327" r:id="rId21"/>
    <p:sldId id="338" r:id="rId22"/>
    <p:sldId id="339" r:id="rId23"/>
    <p:sldId id="340" r:id="rId24"/>
    <p:sldId id="328" r:id="rId25"/>
    <p:sldId id="341" r:id="rId26"/>
    <p:sldId id="342" r:id="rId27"/>
    <p:sldId id="343" r:id="rId28"/>
    <p:sldId id="344" r:id="rId29"/>
    <p:sldId id="345" r:id="rId30"/>
    <p:sldId id="346" r:id="rId31"/>
    <p:sldId id="347" r:id="rId32"/>
    <p:sldId id="348" r:id="rId33"/>
    <p:sldId id="349" r:id="rId34"/>
    <p:sldId id="323" r:id="rId35"/>
    <p:sldId id="325" r:id="rId36"/>
    <p:sldId id="350" r:id="rId37"/>
    <p:sldId id="352" r:id="rId38"/>
  </p:sldIdLst>
  <p:sldSz cx="12188825" cy="6858000"/>
  <p:notesSz cx="6858000" cy="9144000"/>
  <p:custDataLst>
    <p:tags r:id="rId41"/>
  </p:custDataLst>
  <p:defaultTextStyle>
    <a:defPPr rtl="0">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pos="3839" userDrawn="1">
          <p15:clr>
            <a:srgbClr val="A4A3A4"/>
          </p15:clr>
        </p15:guide>
        <p15:guide id="2" orient="horz" pos="216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562" autoAdjust="0"/>
    <p:restoredTop sz="94629" autoAdjust="0"/>
  </p:normalViewPr>
  <p:slideViewPr>
    <p:cSldViewPr showGuides="1">
      <p:cViewPr varScale="1">
        <p:scale>
          <a:sx n="84" d="100"/>
          <a:sy n="84" d="100"/>
        </p:scale>
        <p:origin x="509" y="77"/>
      </p:cViewPr>
      <p:guideLst>
        <p:guide pos="3839"/>
        <p:guide orient="horz" pos="2160"/>
      </p:guideLst>
    </p:cSldViewPr>
  </p:slideViewPr>
  <p:outlineViewPr>
    <p:cViewPr>
      <p:scale>
        <a:sx n="33" d="100"/>
        <a:sy n="33" d="100"/>
      </p:scale>
      <p:origin x="0" y="0"/>
    </p:cViewPr>
  </p:outlineViewPr>
  <p:notesTextViewPr>
    <p:cViewPr>
      <p:scale>
        <a:sx n="1" d="1"/>
        <a:sy n="1" d="1"/>
      </p:scale>
      <p:origin x="0" y="0"/>
    </p:cViewPr>
  </p:notesTextViewPr>
  <p:notesViewPr>
    <p:cSldViewPr showGuides="1">
      <p:cViewPr varScale="1">
        <p:scale>
          <a:sx n="100" d="100"/>
          <a:sy n="100" d="100"/>
        </p:scale>
        <p:origin x="2802" y="72"/>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notesMaster" Target="notesMasters/notesMaster1.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presProps" Target="presProp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handoutMaster" Target="handoutMasters/handoutMaster1.xml"/><Relationship Id="rId45"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viewProps" Target="viewProps.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20" Type="http://schemas.openxmlformats.org/officeDocument/2006/relationships/slide" Target="slides/slide16.xml"/><Relationship Id="rId41" Type="http://schemas.openxmlformats.org/officeDocument/2006/relationships/tags" Target="tags/tag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預留位置 1"/>
          <p:cNvSpPr>
            <a:spLocks noGrp="1"/>
          </p:cNvSpPr>
          <p:nvPr>
            <p:ph type="hdr" sz="quarter"/>
          </p:nvPr>
        </p:nvSpPr>
        <p:spPr>
          <a:xfrm>
            <a:off x="0" y="0"/>
            <a:ext cx="2971800" cy="458788"/>
          </a:xfrm>
          <a:prstGeom prst="rect">
            <a:avLst/>
          </a:prstGeom>
        </p:spPr>
        <p:txBody>
          <a:bodyPr vert="horz" lIns="91440" tIns="45720" rIns="91440" bIns="45720" rtlCol="0"/>
          <a:lstStyle>
            <a:lvl1pPr algn="l" rtl="0">
              <a:defRPr sz="1200"/>
            </a:lvl1pPr>
          </a:lstStyle>
          <a:p>
            <a:pPr rtl="0"/>
            <a:endParaRPr lang="zh-TW" altLang="en-US" dirty="0">
              <a:latin typeface="Microsoft JhengHei UI" panose="020B0604030504040204" pitchFamily="34" charset="-120"/>
              <a:ea typeface="Microsoft JhengHei UI" panose="020B0604030504040204" pitchFamily="34" charset="-120"/>
            </a:endParaRPr>
          </a:p>
        </p:txBody>
      </p:sp>
      <p:sp>
        <p:nvSpPr>
          <p:cNvPr id="3" name="日期預留位置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l" rtl="0">
              <a:defRPr sz="1200"/>
            </a:lvl1pPr>
          </a:lstStyle>
          <a:p>
            <a:pPr algn="r" rtl="0"/>
            <a:fld id="{73984DB4-3AA5-41F8-ABFF-441894870809}" type="datetime1">
              <a:rPr lang="zh-TW" altLang="en-US" smtClean="0">
                <a:latin typeface="Microsoft JhengHei UI" panose="020B0604030504040204" pitchFamily="34" charset="-120"/>
                <a:ea typeface="Microsoft JhengHei UI" panose="020B0604030504040204" pitchFamily="34" charset="-120"/>
              </a:rPr>
              <a:t>2020/7/10</a:t>
            </a:fld>
            <a:endParaRPr lang="zh-TW" altLang="en-US" dirty="0">
              <a:latin typeface="Microsoft JhengHei UI" panose="020B0604030504040204" pitchFamily="34" charset="-120"/>
              <a:ea typeface="Microsoft JhengHei UI" panose="020B0604030504040204" pitchFamily="34" charset="-120"/>
            </a:endParaRPr>
          </a:p>
        </p:txBody>
      </p:sp>
      <p:sp>
        <p:nvSpPr>
          <p:cNvPr id="4" name="頁尾預留位置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rtl="0">
              <a:defRPr sz="1200"/>
            </a:lvl1pPr>
          </a:lstStyle>
          <a:p>
            <a:pPr rtl="0"/>
            <a:endParaRPr lang="zh-TW" altLang="en-US" dirty="0">
              <a:latin typeface="Microsoft JhengHei UI" panose="020B0604030504040204" pitchFamily="34" charset="-120"/>
              <a:ea typeface="Microsoft JhengHei UI" panose="020B0604030504040204" pitchFamily="34" charset="-120"/>
            </a:endParaRPr>
          </a:p>
        </p:txBody>
      </p:sp>
      <p:sp>
        <p:nvSpPr>
          <p:cNvPr id="5" name="投影片編號預留位置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l" rtl="0">
              <a:defRPr sz="1200"/>
            </a:lvl1pPr>
          </a:lstStyle>
          <a:p>
            <a:pPr algn="r" rtl="0"/>
            <a:fld id="{D9F912AB-2776-42F2-A957-313FC7EFEDB9}" type="slidenum">
              <a:rPr lang="en-US" altLang="zh-TW">
                <a:latin typeface="Microsoft JhengHei UI" panose="020B0604030504040204" pitchFamily="34" charset="-120"/>
                <a:ea typeface="Microsoft JhengHei UI" panose="020B0604030504040204" pitchFamily="34" charset="-120"/>
              </a:rPr>
              <a:pPr algn="r" rtl="0"/>
              <a:t>‹#›</a:t>
            </a:fld>
            <a:endParaRPr lang="en-US" altLang="zh-TW" dirty="0">
              <a:latin typeface="Microsoft JhengHei UI" panose="020B0604030504040204" pitchFamily="34" charset="-120"/>
              <a:ea typeface="Microsoft JhengHei UI" panose="020B0604030504040204" pitchFamily="34" charset="-120"/>
            </a:endParaRPr>
          </a:p>
        </p:txBody>
      </p:sp>
    </p:spTree>
    <p:extLst>
      <p:ext uri="{BB962C8B-B14F-4D97-AF65-F5344CB8AC3E}">
        <p14:creationId xmlns:p14="http://schemas.microsoft.com/office/powerpoint/2010/main" val="393206574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預留位置 1"/>
          <p:cNvSpPr>
            <a:spLocks noGrp="1"/>
          </p:cNvSpPr>
          <p:nvPr>
            <p:ph type="hdr" sz="quarter"/>
          </p:nvPr>
        </p:nvSpPr>
        <p:spPr>
          <a:xfrm>
            <a:off x="0" y="0"/>
            <a:ext cx="2971800" cy="457200"/>
          </a:xfrm>
          <a:prstGeom prst="rect">
            <a:avLst/>
          </a:prstGeom>
        </p:spPr>
        <p:txBody>
          <a:bodyPr vert="horz" lIns="91440" tIns="45720" rIns="91440" bIns="45720" rtlCol="0"/>
          <a:lstStyle>
            <a:lvl1pPr algn="l" rtl="0">
              <a:defRPr sz="1200">
                <a:latin typeface="Microsoft JhengHei UI" panose="020B0604030504040204" pitchFamily="34" charset="-120"/>
                <a:ea typeface="Microsoft JhengHei UI" panose="020B0604030504040204" pitchFamily="34" charset="-120"/>
              </a:defRPr>
            </a:lvl1pPr>
          </a:lstStyle>
          <a:p>
            <a:endParaRPr lang="zh-TW" altLang="en-US" noProof="0" dirty="0"/>
          </a:p>
        </p:txBody>
      </p:sp>
      <p:sp>
        <p:nvSpPr>
          <p:cNvPr id="3" name="日期預留位置 2"/>
          <p:cNvSpPr>
            <a:spLocks noGrp="1"/>
          </p:cNvSpPr>
          <p:nvPr>
            <p:ph type="dt" idx="1"/>
          </p:nvPr>
        </p:nvSpPr>
        <p:spPr>
          <a:xfrm>
            <a:off x="3884613" y="0"/>
            <a:ext cx="2971800" cy="457200"/>
          </a:xfrm>
          <a:prstGeom prst="rect">
            <a:avLst/>
          </a:prstGeom>
        </p:spPr>
        <p:txBody>
          <a:bodyPr vert="horz" lIns="91440" tIns="45720" rIns="91440" bIns="45720" rtlCol="0"/>
          <a:lstStyle>
            <a:lvl1pPr algn="r" rtl="0">
              <a:defRPr sz="1200">
                <a:latin typeface="Microsoft JhengHei UI" panose="020B0604030504040204" pitchFamily="34" charset="-120"/>
                <a:ea typeface="Microsoft JhengHei UI" panose="020B0604030504040204" pitchFamily="34" charset="-120"/>
              </a:defRPr>
            </a:lvl1pPr>
          </a:lstStyle>
          <a:p>
            <a:fld id="{EAAD605A-0A28-48D3-854F-4FDF8C1733EE}" type="datetime1">
              <a:rPr lang="zh-TW" altLang="en-US" smtClean="0"/>
              <a:pPr/>
              <a:t>2020/7/10</a:t>
            </a:fld>
            <a:endParaRPr lang="zh-TW" altLang="en-US" dirty="0"/>
          </a:p>
        </p:txBody>
      </p:sp>
      <p:sp>
        <p:nvSpPr>
          <p:cNvPr id="4" name="投影片圖像預留位置 3"/>
          <p:cNvSpPr>
            <a:spLocks noGrp="1" noRot="1" noChangeAspect="1"/>
          </p:cNvSpPr>
          <p:nvPr>
            <p:ph type="sldImg" idx="2"/>
          </p:nvPr>
        </p:nvSpPr>
        <p:spPr>
          <a:xfrm>
            <a:off x="382588" y="685800"/>
            <a:ext cx="6092825" cy="3429000"/>
          </a:xfrm>
          <a:prstGeom prst="rect">
            <a:avLst/>
          </a:prstGeom>
          <a:noFill/>
          <a:ln w="12700">
            <a:solidFill>
              <a:prstClr val="black"/>
            </a:solidFill>
          </a:ln>
        </p:spPr>
        <p:txBody>
          <a:bodyPr vert="horz" lIns="91440" tIns="45720" rIns="91440" bIns="45720" rtlCol="0" anchor="ctr"/>
          <a:lstStyle/>
          <a:p>
            <a:pPr rtl="0"/>
            <a:endParaRPr lang="zh-TW" altLang="en-US" noProof="0" dirty="0"/>
          </a:p>
        </p:txBody>
      </p:sp>
      <p:sp>
        <p:nvSpPr>
          <p:cNvPr id="5" name="備忘稿預留位置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rtl="0"/>
            <a:r>
              <a:rPr lang="zh-TW" altLang="en-US" noProof="0" dirty="0"/>
              <a:t>按一下以編輯母片文字樣式</a:t>
            </a:r>
          </a:p>
          <a:p>
            <a:pPr lvl="1" rtl="0"/>
            <a:r>
              <a:rPr lang="zh-TW" altLang="en-US" noProof="0" dirty="0"/>
              <a:t>第二層</a:t>
            </a:r>
          </a:p>
          <a:p>
            <a:pPr lvl="2" rtl="0"/>
            <a:r>
              <a:rPr lang="zh-TW" altLang="en-US" noProof="0" dirty="0"/>
              <a:t>第三層</a:t>
            </a:r>
          </a:p>
          <a:p>
            <a:pPr lvl="3" rtl="0"/>
            <a:r>
              <a:rPr lang="zh-TW" altLang="en-US" noProof="0" dirty="0"/>
              <a:t>第四層</a:t>
            </a:r>
          </a:p>
          <a:p>
            <a:pPr lvl="4" rtl="0"/>
            <a:r>
              <a:rPr lang="zh-TW" altLang="en-US" noProof="0" dirty="0"/>
              <a:t>第五層</a:t>
            </a:r>
          </a:p>
        </p:txBody>
      </p:sp>
      <p:sp>
        <p:nvSpPr>
          <p:cNvPr id="6" name="頁尾預留位置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rtl="0">
              <a:defRPr sz="1200">
                <a:latin typeface="Microsoft JhengHei UI" panose="020B0604030504040204" pitchFamily="34" charset="-120"/>
                <a:ea typeface="Microsoft JhengHei UI" panose="020B0604030504040204" pitchFamily="34" charset="-120"/>
              </a:defRPr>
            </a:lvl1pPr>
          </a:lstStyle>
          <a:p>
            <a:endParaRPr lang="zh-TW" altLang="en-US" noProof="0" dirty="0"/>
          </a:p>
        </p:txBody>
      </p:sp>
      <p:sp>
        <p:nvSpPr>
          <p:cNvPr id="7" name="投影片編號預留位置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rtl="0">
              <a:defRPr sz="1200">
                <a:latin typeface="Microsoft JhengHei UI" panose="020B0604030504040204" pitchFamily="34" charset="-120"/>
                <a:ea typeface="Microsoft JhengHei UI" panose="020B0604030504040204" pitchFamily="34" charset="-120"/>
              </a:defRPr>
            </a:lvl1pPr>
          </a:lstStyle>
          <a:p>
            <a:fld id="{F93199CD-3E1B-4AE6-990F-76F925F5EA9F}" type="slidenum">
              <a:rPr lang="en-US" altLang="zh-TW" smtClean="0"/>
              <a:pPr/>
              <a:t>‹#›</a:t>
            </a:fld>
            <a:endParaRPr lang="zh-TW" altLang="en-US" dirty="0"/>
          </a:p>
        </p:txBody>
      </p:sp>
    </p:spTree>
    <p:extLst>
      <p:ext uri="{BB962C8B-B14F-4D97-AF65-F5344CB8AC3E}">
        <p14:creationId xmlns:p14="http://schemas.microsoft.com/office/powerpoint/2010/main" val="427657982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icrosoft JhengHei UI" panose="020B0604030504040204" pitchFamily="34" charset="-120"/>
        <a:ea typeface="Microsoft JhengHei UI" panose="020B0604030504040204" pitchFamily="34" charset="-120"/>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Title 1"/>
          <p:cNvSpPr>
            <a:spLocks noGrp="1"/>
          </p:cNvSpPr>
          <p:nvPr>
            <p:ph type="ctrTitle"/>
          </p:nvPr>
        </p:nvSpPr>
        <p:spPr>
          <a:xfrm>
            <a:off x="2588539" y="2514601"/>
            <a:ext cx="8913077" cy="2262781"/>
          </a:xfrm>
        </p:spPr>
        <p:txBody>
          <a:bodyPr anchor="b">
            <a:normAutofit/>
          </a:bodyPr>
          <a:lstStyle>
            <a:lvl1pPr>
              <a:defRPr sz="5398"/>
            </a:lvl1pPr>
          </a:lstStyle>
          <a:p>
            <a:r>
              <a:rPr lang="zh-TW" altLang="en-US" smtClean="0"/>
              <a:t>按一下以編輯母片標題樣式</a:t>
            </a:r>
            <a:endParaRPr lang="en-US" dirty="0"/>
          </a:p>
        </p:txBody>
      </p:sp>
      <p:sp>
        <p:nvSpPr>
          <p:cNvPr id="3" name="Subtitle 2"/>
          <p:cNvSpPr>
            <a:spLocks noGrp="1"/>
          </p:cNvSpPr>
          <p:nvPr>
            <p:ph type="subTitle" idx="1"/>
          </p:nvPr>
        </p:nvSpPr>
        <p:spPr>
          <a:xfrm>
            <a:off x="2588539" y="4777380"/>
            <a:ext cx="8913077" cy="1126283"/>
          </a:xfrm>
        </p:spPr>
        <p:txBody>
          <a:bodyPr anchor="t"/>
          <a:lstStyle>
            <a:lvl1pPr marL="0" indent="0" algn="l">
              <a:buNone/>
              <a:defRPr>
                <a:solidFill>
                  <a:schemeClr val="tx1">
                    <a:lumMod val="65000"/>
                    <a:lumOff val="35000"/>
                  </a:schemeClr>
                </a:solidFill>
              </a:defRPr>
            </a:lvl1pPr>
            <a:lvl2pPr marL="457063" indent="0" algn="ctr">
              <a:buNone/>
              <a:defRPr>
                <a:solidFill>
                  <a:schemeClr val="tx1">
                    <a:tint val="75000"/>
                  </a:schemeClr>
                </a:solidFill>
              </a:defRPr>
            </a:lvl2pPr>
            <a:lvl3pPr marL="914126" indent="0" algn="ctr">
              <a:buNone/>
              <a:defRPr>
                <a:solidFill>
                  <a:schemeClr val="tx1">
                    <a:tint val="75000"/>
                  </a:schemeClr>
                </a:solidFill>
              </a:defRPr>
            </a:lvl3pPr>
            <a:lvl4pPr marL="1371189" indent="0" algn="ctr">
              <a:buNone/>
              <a:defRPr>
                <a:solidFill>
                  <a:schemeClr val="tx1">
                    <a:tint val="75000"/>
                  </a:schemeClr>
                </a:solidFill>
              </a:defRPr>
            </a:lvl4pPr>
            <a:lvl5pPr marL="1828251" indent="0" algn="ctr">
              <a:buNone/>
              <a:defRPr>
                <a:solidFill>
                  <a:schemeClr val="tx1">
                    <a:tint val="75000"/>
                  </a:schemeClr>
                </a:solidFill>
              </a:defRPr>
            </a:lvl5pPr>
            <a:lvl6pPr marL="2285314" indent="0" algn="ctr">
              <a:buNone/>
              <a:defRPr>
                <a:solidFill>
                  <a:schemeClr val="tx1">
                    <a:tint val="75000"/>
                  </a:schemeClr>
                </a:solidFill>
              </a:defRPr>
            </a:lvl6pPr>
            <a:lvl7pPr marL="2742377" indent="0" algn="ctr">
              <a:buNone/>
              <a:defRPr>
                <a:solidFill>
                  <a:schemeClr val="tx1">
                    <a:tint val="75000"/>
                  </a:schemeClr>
                </a:solidFill>
              </a:defRPr>
            </a:lvl7pPr>
            <a:lvl8pPr marL="3199440" indent="0" algn="ctr">
              <a:buNone/>
              <a:defRPr>
                <a:solidFill>
                  <a:schemeClr val="tx1">
                    <a:tint val="75000"/>
                  </a:schemeClr>
                </a:solidFill>
              </a:defRPr>
            </a:lvl8pPr>
            <a:lvl9pPr marL="3656503" indent="0" algn="ctr">
              <a:buNone/>
              <a:defRPr>
                <a:solidFill>
                  <a:schemeClr val="tx1">
                    <a:tint val="75000"/>
                  </a:schemeClr>
                </a:solidFill>
              </a:defRPr>
            </a:lvl9pPr>
          </a:lstStyle>
          <a:p>
            <a:r>
              <a:rPr lang="zh-TW" altLang="en-US" smtClean="0"/>
              <a:t>按一下以編輯母片副標題樣式</a:t>
            </a:r>
            <a:endParaRPr lang="en-US" dirty="0"/>
          </a:p>
        </p:txBody>
      </p:sp>
      <p:sp>
        <p:nvSpPr>
          <p:cNvPr id="4" name="Date Placeholder 3"/>
          <p:cNvSpPr>
            <a:spLocks noGrp="1"/>
          </p:cNvSpPr>
          <p:nvPr>
            <p:ph type="dt" sz="half" idx="10"/>
          </p:nvPr>
        </p:nvSpPr>
        <p:spPr/>
        <p:txBody>
          <a:bodyPr/>
          <a:lstStyle/>
          <a:p>
            <a:fld id="{1160EA64-D806-43AC-9DF2-F8C432F32B4C}" type="datetimeFigureOut">
              <a:rPr lang="en-US" smtClean="0"/>
              <a:t>7/10/2020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1"/>
            <a:ext cx="1744198"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674" y="4529541"/>
            <a:ext cx="779564" cy="365125"/>
          </a:xfrm>
        </p:spPr>
        <p:txBody>
          <a:bodyPr/>
          <a:lstStyle/>
          <a:p>
            <a:fld id="{8A7A6979-0714-4377-B894-6BE4C2D6E202}" type="slidenum">
              <a:rPr lang="en-US" smtClean="0"/>
              <a:pPr/>
              <a:t>‹#›</a:t>
            </a:fld>
            <a:endParaRPr lang="en-US" dirty="0"/>
          </a:p>
        </p:txBody>
      </p:sp>
    </p:spTree>
    <p:extLst>
      <p:ext uri="{BB962C8B-B14F-4D97-AF65-F5344CB8AC3E}">
        <p14:creationId xmlns:p14="http://schemas.microsoft.com/office/powerpoint/2010/main" val="27272745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標題與說明文字">
    <p:spTree>
      <p:nvGrpSpPr>
        <p:cNvPr id="1" name=""/>
        <p:cNvGrpSpPr/>
        <p:nvPr/>
      </p:nvGrpSpPr>
      <p:grpSpPr>
        <a:xfrm>
          <a:off x="0" y="0"/>
          <a:ext cx="0" cy="0"/>
          <a:chOff x="0" y="0"/>
          <a:chExt cx="0" cy="0"/>
        </a:xfrm>
      </p:grpSpPr>
      <p:sp>
        <p:nvSpPr>
          <p:cNvPr id="2" name="Title 1"/>
          <p:cNvSpPr>
            <a:spLocks noGrp="1"/>
          </p:cNvSpPr>
          <p:nvPr>
            <p:ph type="title"/>
          </p:nvPr>
        </p:nvSpPr>
        <p:spPr>
          <a:xfrm>
            <a:off x="2588538" y="609600"/>
            <a:ext cx="8913077" cy="3117040"/>
          </a:xfrm>
        </p:spPr>
        <p:txBody>
          <a:bodyPr anchor="ctr">
            <a:normAutofit/>
          </a:bodyPr>
          <a:lstStyle>
            <a:lvl1pPr algn="l">
              <a:defRPr sz="4799" b="0" cap="none"/>
            </a:lvl1pPr>
          </a:lstStyle>
          <a:p>
            <a:r>
              <a:rPr lang="zh-TW" altLang="en-US" smtClean="0"/>
              <a:t>按一下以編輯母片標題樣式</a:t>
            </a:r>
            <a:endParaRPr lang="en-US" dirty="0"/>
          </a:p>
        </p:txBody>
      </p:sp>
      <p:sp>
        <p:nvSpPr>
          <p:cNvPr id="3" name="Text Placeholder 2"/>
          <p:cNvSpPr>
            <a:spLocks noGrp="1"/>
          </p:cNvSpPr>
          <p:nvPr>
            <p:ph type="body" idx="1"/>
          </p:nvPr>
        </p:nvSpPr>
        <p:spPr>
          <a:xfrm>
            <a:off x="2588538" y="4354046"/>
            <a:ext cx="8913077" cy="1555864"/>
          </a:xfrm>
        </p:spPr>
        <p:txBody>
          <a:bodyPr anchor="ctr">
            <a:normAutofit/>
          </a:bodyPr>
          <a:lstStyle>
            <a:lvl1pPr marL="0" indent="0" algn="l">
              <a:buNone/>
              <a:defRPr sz="1799">
                <a:solidFill>
                  <a:schemeClr val="tx1">
                    <a:lumMod val="65000"/>
                    <a:lumOff val="35000"/>
                  </a:schemeClr>
                </a:solidFill>
              </a:defRPr>
            </a:lvl1pPr>
            <a:lvl2pPr marL="457063" indent="0">
              <a:buNone/>
              <a:defRPr sz="1799">
                <a:solidFill>
                  <a:schemeClr val="tx1">
                    <a:tint val="75000"/>
                  </a:schemeClr>
                </a:solidFill>
              </a:defRPr>
            </a:lvl2pPr>
            <a:lvl3pPr marL="914126" indent="0">
              <a:buNone/>
              <a:defRPr sz="1600">
                <a:solidFill>
                  <a:schemeClr val="tx1">
                    <a:tint val="75000"/>
                  </a:schemeClr>
                </a:solidFill>
              </a:defRPr>
            </a:lvl3pPr>
            <a:lvl4pPr marL="1371189" indent="0">
              <a:buNone/>
              <a:defRPr sz="1400">
                <a:solidFill>
                  <a:schemeClr val="tx1">
                    <a:tint val="75000"/>
                  </a:schemeClr>
                </a:solidFill>
              </a:defRPr>
            </a:lvl4pPr>
            <a:lvl5pPr marL="1828251" indent="0">
              <a:buNone/>
              <a:defRPr sz="1400">
                <a:solidFill>
                  <a:schemeClr val="tx1">
                    <a:tint val="75000"/>
                  </a:schemeClr>
                </a:solidFill>
              </a:defRPr>
            </a:lvl5pPr>
            <a:lvl6pPr marL="2285314" indent="0">
              <a:buNone/>
              <a:defRPr sz="1400">
                <a:solidFill>
                  <a:schemeClr val="tx1">
                    <a:tint val="75000"/>
                  </a:schemeClr>
                </a:solidFill>
              </a:defRPr>
            </a:lvl6pPr>
            <a:lvl7pPr marL="2742377" indent="0">
              <a:buNone/>
              <a:defRPr sz="1400">
                <a:solidFill>
                  <a:schemeClr val="tx1">
                    <a:tint val="75000"/>
                  </a:schemeClr>
                </a:solidFill>
              </a:defRPr>
            </a:lvl7pPr>
            <a:lvl8pPr marL="3199440" indent="0">
              <a:buNone/>
              <a:defRPr sz="1400">
                <a:solidFill>
                  <a:schemeClr val="tx1">
                    <a:tint val="75000"/>
                  </a:schemeClr>
                </a:solidFill>
              </a:defRPr>
            </a:lvl8pPr>
            <a:lvl9pPr marL="3656503" indent="0">
              <a:buNone/>
              <a:defRPr sz="1400">
                <a:solidFill>
                  <a:schemeClr val="tx1">
                    <a:tint val="75000"/>
                  </a:schemeClr>
                </a:solidFill>
              </a:defRPr>
            </a:lvl9pPr>
          </a:lstStyle>
          <a:p>
            <a:pPr lvl="0"/>
            <a:r>
              <a:rPr lang="zh-TW" altLang="en-US" smtClean="0"/>
              <a:t>編輯母片文字樣式</a:t>
            </a:r>
          </a:p>
        </p:txBody>
      </p:sp>
      <p:sp>
        <p:nvSpPr>
          <p:cNvPr id="4" name="Date Placeholder 3"/>
          <p:cNvSpPr>
            <a:spLocks noGrp="1"/>
          </p:cNvSpPr>
          <p:nvPr>
            <p:ph type="dt" sz="half" idx="10"/>
          </p:nvPr>
        </p:nvSpPr>
        <p:spPr/>
        <p:txBody>
          <a:bodyPr/>
          <a:lstStyle/>
          <a:p>
            <a:fld id="{8B52777B-FFBE-4070-AC71-C493A55733E7}" type="datetime1">
              <a:rPr lang="zh-TW" altLang="en-US" smtClean="0"/>
              <a:pPr/>
              <a:t>2020/7/10</a:t>
            </a:fld>
            <a:endParaRPr lang="zh-TW" altLang="en-US" dirty="0"/>
          </a:p>
        </p:txBody>
      </p:sp>
      <p:sp>
        <p:nvSpPr>
          <p:cNvPr id="5" name="Footer Placeholder 4"/>
          <p:cNvSpPr>
            <a:spLocks noGrp="1"/>
          </p:cNvSpPr>
          <p:nvPr>
            <p:ph type="ftr" sz="quarter" idx="11"/>
          </p:nvPr>
        </p:nvSpPr>
        <p:spPr/>
        <p:txBody>
          <a:bodyPr/>
          <a:lstStyle/>
          <a:p>
            <a:endParaRPr lang="zh-TW" altLang="en-US" noProof="0" dirty="0"/>
          </a:p>
        </p:txBody>
      </p:sp>
      <p:sp>
        <p:nvSpPr>
          <p:cNvPr id="9" name="Freeform 11"/>
          <p:cNvSpPr/>
          <p:nvPr/>
        </p:nvSpPr>
        <p:spPr bwMode="auto">
          <a:xfrm flipV="1">
            <a:off x="-4187" y="3178176"/>
            <a:ext cx="1588113"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674" y="3244140"/>
            <a:ext cx="779564" cy="365125"/>
          </a:xfrm>
        </p:spPr>
        <p:txBody>
          <a:bodyPr/>
          <a:lstStyle/>
          <a:p>
            <a:fld id="{2A013F82-EE5E-44EE-A61D-E31C6657F26F}" type="slidenum">
              <a:rPr lang="en-US" altLang="zh-TW" noProof="0" smtClean="0"/>
              <a:pPr/>
              <a:t>‹#›</a:t>
            </a:fld>
            <a:endParaRPr lang="zh-TW" altLang="en-US" noProof="0" dirty="0"/>
          </a:p>
        </p:txBody>
      </p:sp>
    </p:spTree>
    <p:extLst>
      <p:ext uri="{BB962C8B-B14F-4D97-AF65-F5344CB8AC3E}">
        <p14:creationId xmlns:p14="http://schemas.microsoft.com/office/powerpoint/2010/main" val="3519302546"/>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引述 (含標題)">
    <p:spTree>
      <p:nvGrpSpPr>
        <p:cNvPr id="1" name=""/>
        <p:cNvGrpSpPr/>
        <p:nvPr/>
      </p:nvGrpSpPr>
      <p:grpSpPr>
        <a:xfrm>
          <a:off x="0" y="0"/>
          <a:ext cx="0" cy="0"/>
          <a:chOff x="0" y="0"/>
          <a:chExt cx="0" cy="0"/>
        </a:xfrm>
      </p:grpSpPr>
      <p:sp>
        <p:nvSpPr>
          <p:cNvPr id="2" name="Title 1"/>
          <p:cNvSpPr>
            <a:spLocks noGrp="1"/>
          </p:cNvSpPr>
          <p:nvPr>
            <p:ph type="title"/>
          </p:nvPr>
        </p:nvSpPr>
        <p:spPr>
          <a:xfrm>
            <a:off x="2849207" y="609600"/>
            <a:ext cx="8391740" cy="2895600"/>
          </a:xfrm>
        </p:spPr>
        <p:txBody>
          <a:bodyPr anchor="ctr">
            <a:normAutofit/>
          </a:bodyPr>
          <a:lstStyle>
            <a:lvl1pPr algn="l">
              <a:defRPr sz="4799" b="0" cap="none"/>
            </a:lvl1pPr>
          </a:lstStyle>
          <a:p>
            <a:r>
              <a:rPr lang="zh-TW" altLang="en-US" smtClean="0"/>
              <a:t>按一下以編輯母片標題樣式</a:t>
            </a:r>
            <a:endParaRPr lang="en-US" dirty="0"/>
          </a:p>
        </p:txBody>
      </p:sp>
      <p:sp>
        <p:nvSpPr>
          <p:cNvPr id="13" name="Text Placeholder 9"/>
          <p:cNvSpPr>
            <a:spLocks noGrp="1"/>
          </p:cNvSpPr>
          <p:nvPr>
            <p:ph type="body" sz="quarter" idx="13"/>
          </p:nvPr>
        </p:nvSpPr>
        <p:spPr>
          <a:xfrm>
            <a:off x="3274159" y="3505200"/>
            <a:ext cx="7534591" cy="381000"/>
          </a:xfrm>
        </p:spPr>
        <p:txBody>
          <a:bodyPr anchor="ctr">
            <a:noAutofit/>
          </a:bodyPr>
          <a:lstStyle>
            <a:lvl1pPr marL="0" indent="0">
              <a:buFontTx/>
              <a:buNone/>
              <a:defRPr sz="1600">
                <a:solidFill>
                  <a:schemeClr val="tx1">
                    <a:lumMod val="50000"/>
                    <a:lumOff val="50000"/>
                  </a:schemeClr>
                </a:solidFill>
              </a:defRPr>
            </a:lvl1pPr>
            <a:lvl2pPr marL="457063" indent="0">
              <a:buFontTx/>
              <a:buNone/>
              <a:defRPr/>
            </a:lvl2pPr>
            <a:lvl3pPr marL="914126" indent="0">
              <a:buFontTx/>
              <a:buNone/>
              <a:defRPr/>
            </a:lvl3pPr>
            <a:lvl4pPr marL="1371189" indent="0">
              <a:buFontTx/>
              <a:buNone/>
              <a:defRPr/>
            </a:lvl4pPr>
            <a:lvl5pPr marL="1828251" indent="0">
              <a:buFontTx/>
              <a:buNone/>
              <a:defRPr/>
            </a:lvl5pPr>
          </a:lstStyle>
          <a:p>
            <a:pPr lvl="0"/>
            <a:r>
              <a:rPr lang="zh-TW" altLang="en-US" smtClean="0"/>
              <a:t>編輯母片文字樣式</a:t>
            </a:r>
          </a:p>
        </p:txBody>
      </p:sp>
      <p:sp>
        <p:nvSpPr>
          <p:cNvPr id="3" name="Text Placeholder 2"/>
          <p:cNvSpPr>
            <a:spLocks noGrp="1"/>
          </p:cNvSpPr>
          <p:nvPr>
            <p:ph type="body" idx="1"/>
          </p:nvPr>
        </p:nvSpPr>
        <p:spPr>
          <a:xfrm>
            <a:off x="2588538" y="4354046"/>
            <a:ext cx="8913077" cy="1555864"/>
          </a:xfrm>
        </p:spPr>
        <p:txBody>
          <a:bodyPr anchor="ctr">
            <a:normAutofit/>
          </a:bodyPr>
          <a:lstStyle>
            <a:lvl1pPr marL="0" indent="0" algn="l">
              <a:buNone/>
              <a:defRPr sz="1799">
                <a:solidFill>
                  <a:schemeClr val="tx1">
                    <a:lumMod val="65000"/>
                    <a:lumOff val="35000"/>
                  </a:schemeClr>
                </a:solidFill>
              </a:defRPr>
            </a:lvl1pPr>
            <a:lvl2pPr marL="457063" indent="0">
              <a:buNone/>
              <a:defRPr sz="1799">
                <a:solidFill>
                  <a:schemeClr val="tx1">
                    <a:tint val="75000"/>
                  </a:schemeClr>
                </a:solidFill>
              </a:defRPr>
            </a:lvl2pPr>
            <a:lvl3pPr marL="914126" indent="0">
              <a:buNone/>
              <a:defRPr sz="1600">
                <a:solidFill>
                  <a:schemeClr val="tx1">
                    <a:tint val="75000"/>
                  </a:schemeClr>
                </a:solidFill>
              </a:defRPr>
            </a:lvl3pPr>
            <a:lvl4pPr marL="1371189" indent="0">
              <a:buNone/>
              <a:defRPr sz="1400">
                <a:solidFill>
                  <a:schemeClr val="tx1">
                    <a:tint val="75000"/>
                  </a:schemeClr>
                </a:solidFill>
              </a:defRPr>
            </a:lvl4pPr>
            <a:lvl5pPr marL="1828251" indent="0">
              <a:buNone/>
              <a:defRPr sz="1400">
                <a:solidFill>
                  <a:schemeClr val="tx1">
                    <a:tint val="75000"/>
                  </a:schemeClr>
                </a:solidFill>
              </a:defRPr>
            </a:lvl5pPr>
            <a:lvl6pPr marL="2285314" indent="0">
              <a:buNone/>
              <a:defRPr sz="1400">
                <a:solidFill>
                  <a:schemeClr val="tx1">
                    <a:tint val="75000"/>
                  </a:schemeClr>
                </a:solidFill>
              </a:defRPr>
            </a:lvl6pPr>
            <a:lvl7pPr marL="2742377" indent="0">
              <a:buNone/>
              <a:defRPr sz="1400">
                <a:solidFill>
                  <a:schemeClr val="tx1">
                    <a:tint val="75000"/>
                  </a:schemeClr>
                </a:solidFill>
              </a:defRPr>
            </a:lvl7pPr>
            <a:lvl8pPr marL="3199440" indent="0">
              <a:buNone/>
              <a:defRPr sz="1400">
                <a:solidFill>
                  <a:schemeClr val="tx1">
                    <a:tint val="75000"/>
                  </a:schemeClr>
                </a:solidFill>
              </a:defRPr>
            </a:lvl8pPr>
            <a:lvl9pPr marL="3656503" indent="0">
              <a:buNone/>
              <a:defRPr sz="1400">
                <a:solidFill>
                  <a:schemeClr val="tx1">
                    <a:tint val="75000"/>
                  </a:schemeClr>
                </a:solidFill>
              </a:defRPr>
            </a:lvl9pPr>
          </a:lstStyle>
          <a:p>
            <a:pPr lvl="0"/>
            <a:r>
              <a:rPr lang="zh-TW" altLang="en-US" smtClean="0"/>
              <a:t>編輯母片文字樣式</a:t>
            </a:r>
          </a:p>
        </p:txBody>
      </p:sp>
      <p:sp>
        <p:nvSpPr>
          <p:cNvPr id="4" name="Date Placeholder 3"/>
          <p:cNvSpPr>
            <a:spLocks noGrp="1"/>
          </p:cNvSpPr>
          <p:nvPr>
            <p:ph type="dt" sz="half" idx="10"/>
          </p:nvPr>
        </p:nvSpPr>
        <p:spPr/>
        <p:txBody>
          <a:bodyPr/>
          <a:lstStyle/>
          <a:p>
            <a:fld id="{8B52777B-FFBE-4070-AC71-C493A55733E7}" type="datetime1">
              <a:rPr lang="zh-TW" altLang="en-US" smtClean="0"/>
              <a:pPr/>
              <a:t>2020/7/10</a:t>
            </a:fld>
            <a:endParaRPr lang="zh-TW" altLang="en-US" dirty="0"/>
          </a:p>
        </p:txBody>
      </p:sp>
      <p:sp>
        <p:nvSpPr>
          <p:cNvPr id="5" name="Footer Placeholder 4"/>
          <p:cNvSpPr>
            <a:spLocks noGrp="1"/>
          </p:cNvSpPr>
          <p:nvPr>
            <p:ph type="ftr" sz="quarter" idx="11"/>
          </p:nvPr>
        </p:nvSpPr>
        <p:spPr/>
        <p:txBody>
          <a:bodyPr/>
          <a:lstStyle/>
          <a:p>
            <a:endParaRPr lang="zh-TW" altLang="en-US" noProof="0" dirty="0"/>
          </a:p>
        </p:txBody>
      </p:sp>
      <p:sp>
        <p:nvSpPr>
          <p:cNvPr id="11" name="Freeform 11"/>
          <p:cNvSpPr/>
          <p:nvPr/>
        </p:nvSpPr>
        <p:spPr bwMode="auto">
          <a:xfrm flipV="1">
            <a:off x="-4187" y="3178176"/>
            <a:ext cx="1588113"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674" y="3244140"/>
            <a:ext cx="779564" cy="365125"/>
          </a:xfrm>
        </p:spPr>
        <p:txBody>
          <a:bodyPr/>
          <a:lstStyle/>
          <a:p>
            <a:fld id="{2A013F82-EE5E-44EE-A61D-E31C6657F26F}" type="slidenum">
              <a:rPr lang="en-US" altLang="zh-TW" noProof="0" smtClean="0"/>
              <a:pPr/>
              <a:t>‹#›</a:t>
            </a:fld>
            <a:endParaRPr lang="zh-TW" altLang="en-US" noProof="0" dirty="0"/>
          </a:p>
        </p:txBody>
      </p:sp>
      <p:sp>
        <p:nvSpPr>
          <p:cNvPr id="14" name="TextBox 13"/>
          <p:cNvSpPr txBox="1"/>
          <p:nvPr/>
        </p:nvSpPr>
        <p:spPr>
          <a:xfrm>
            <a:off x="2467010" y="648005"/>
            <a:ext cx="609441" cy="584776"/>
          </a:xfrm>
          <a:prstGeom prst="rect">
            <a:avLst/>
          </a:prstGeom>
        </p:spPr>
        <p:txBody>
          <a:bodyPr vert="horz" lIns="91416" tIns="45708" rIns="91416" bIns="45708" rtlCol="0" anchor="ctr">
            <a:noAutofit/>
          </a:bodyPr>
          <a:lstStyle/>
          <a:p>
            <a:pPr lvl="0"/>
            <a:r>
              <a:rPr lang="en-US" sz="7998" baseline="0" dirty="0">
                <a:ln w="3175" cmpd="sng">
                  <a:noFill/>
                </a:ln>
                <a:solidFill>
                  <a:schemeClr val="accent1"/>
                </a:solidFill>
                <a:effectLst/>
                <a:latin typeface="Arial"/>
              </a:rPr>
              <a:t>“</a:t>
            </a:r>
          </a:p>
        </p:txBody>
      </p:sp>
      <p:sp>
        <p:nvSpPr>
          <p:cNvPr id="15" name="TextBox 14"/>
          <p:cNvSpPr txBox="1"/>
          <p:nvPr/>
        </p:nvSpPr>
        <p:spPr>
          <a:xfrm>
            <a:off x="11111958" y="2905306"/>
            <a:ext cx="609441" cy="584776"/>
          </a:xfrm>
          <a:prstGeom prst="rect">
            <a:avLst/>
          </a:prstGeom>
        </p:spPr>
        <p:txBody>
          <a:bodyPr vert="horz" lIns="91416" tIns="45708" rIns="91416" bIns="45708" rtlCol="0" anchor="ctr">
            <a:noAutofit/>
          </a:bodyPr>
          <a:lstStyle/>
          <a:p>
            <a:pPr lvl="0"/>
            <a:r>
              <a:rPr lang="en-US" sz="7998"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4120046473"/>
      </p:ext>
    </p:extLst>
  </p:cSld>
  <p:clrMapOvr>
    <a:masterClrMapping/>
  </p:clrMapOvr>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名片">
    <p:spTree>
      <p:nvGrpSpPr>
        <p:cNvPr id="1" name=""/>
        <p:cNvGrpSpPr/>
        <p:nvPr/>
      </p:nvGrpSpPr>
      <p:grpSpPr>
        <a:xfrm>
          <a:off x="0" y="0"/>
          <a:ext cx="0" cy="0"/>
          <a:chOff x="0" y="0"/>
          <a:chExt cx="0" cy="0"/>
        </a:xfrm>
      </p:grpSpPr>
      <p:sp>
        <p:nvSpPr>
          <p:cNvPr id="2" name="Title 1"/>
          <p:cNvSpPr>
            <a:spLocks noGrp="1"/>
          </p:cNvSpPr>
          <p:nvPr>
            <p:ph type="title"/>
          </p:nvPr>
        </p:nvSpPr>
        <p:spPr>
          <a:xfrm>
            <a:off x="2588539" y="2438401"/>
            <a:ext cx="8913078" cy="2724845"/>
          </a:xfrm>
        </p:spPr>
        <p:txBody>
          <a:bodyPr anchor="b">
            <a:normAutofit/>
          </a:bodyPr>
          <a:lstStyle>
            <a:lvl1pPr algn="l">
              <a:defRPr sz="4799" b="0"/>
            </a:lvl1pPr>
          </a:lstStyle>
          <a:p>
            <a:r>
              <a:rPr lang="zh-TW" altLang="en-US" smtClean="0"/>
              <a:t>按一下以編輯母片標題樣式</a:t>
            </a:r>
            <a:endParaRPr lang="en-US" dirty="0"/>
          </a:p>
        </p:txBody>
      </p:sp>
      <p:sp>
        <p:nvSpPr>
          <p:cNvPr id="4" name="Text Placeholder 3"/>
          <p:cNvSpPr>
            <a:spLocks noGrp="1"/>
          </p:cNvSpPr>
          <p:nvPr>
            <p:ph type="body" sz="half" idx="2"/>
          </p:nvPr>
        </p:nvSpPr>
        <p:spPr>
          <a:xfrm>
            <a:off x="2588539" y="5181600"/>
            <a:ext cx="8913078"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zh-TW" altLang="en-US" smtClean="0"/>
              <a:t>編輯母片文字樣式</a:t>
            </a:r>
          </a:p>
        </p:txBody>
      </p:sp>
      <p:sp>
        <p:nvSpPr>
          <p:cNvPr id="5" name="Date Placeholder 4"/>
          <p:cNvSpPr>
            <a:spLocks noGrp="1"/>
          </p:cNvSpPr>
          <p:nvPr>
            <p:ph type="dt" sz="half" idx="10"/>
          </p:nvPr>
        </p:nvSpPr>
        <p:spPr/>
        <p:txBody>
          <a:bodyPr/>
          <a:lstStyle/>
          <a:p>
            <a:fld id="{8B52777B-FFBE-4070-AC71-C493A55733E7}" type="datetime1">
              <a:rPr lang="zh-TW" altLang="en-US" smtClean="0"/>
              <a:pPr/>
              <a:t>2020/7/10</a:t>
            </a:fld>
            <a:endParaRPr lang="zh-TW" altLang="en-US" dirty="0"/>
          </a:p>
        </p:txBody>
      </p:sp>
      <p:sp>
        <p:nvSpPr>
          <p:cNvPr id="6" name="Footer Placeholder 5"/>
          <p:cNvSpPr>
            <a:spLocks noGrp="1"/>
          </p:cNvSpPr>
          <p:nvPr>
            <p:ph type="ftr" sz="quarter" idx="11"/>
          </p:nvPr>
        </p:nvSpPr>
        <p:spPr/>
        <p:txBody>
          <a:bodyPr/>
          <a:lstStyle/>
          <a:p>
            <a:endParaRPr lang="zh-TW" altLang="en-US" noProof="0" dirty="0"/>
          </a:p>
        </p:txBody>
      </p:sp>
      <p:sp>
        <p:nvSpPr>
          <p:cNvPr id="9" name="Freeform 11"/>
          <p:cNvSpPr/>
          <p:nvPr/>
        </p:nvSpPr>
        <p:spPr bwMode="auto">
          <a:xfrm flipV="1">
            <a:off x="-4187" y="4911726"/>
            <a:ext cx="1588113"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674" y="4983088"/>
            <a:ext cx="779564" cy="365125"/>
          </a:xfrm>
        </p:spPr>
        <p:txBody>
          <a:bodyPr/>
          <a:lstStyle/>
          <a:p>
            <a:fld id="{2A013F82-EE5E-44EE-A61D-E31C6657F26F}" type="slidenum">
              <a:rPr lang="en-US" altLang="zh-TW" noProof="0" smtClean="0"/>
              <a:pPr/>
              <a:t>‹#›</a:t>
            </a:fld>
            <a:endParaRPr lang="zh-TW" altLang="en-US" noProof="0" dirty="0"/>
          </a:p>
        </p:txBody>
      </p:sp>
    </p:spTree>
    <p:extLst>
      <p:ext uri="{BB962C8B-B14F-4D97-AF65-F5344CB8AC3E}">
        <p14:creationId xmlns:p14="http://schemas.microsoft.com/office/powerpoint/2010/main" val="671190344"/>
      </p:ext>
    </p:extLst>
  </p:cSld>
  <p:clrMapOvr>
    <a:masterClrMapping/>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引述名片">
    <p:spTree>
      <p:nvGrpSpPr>
        <p:cNvPr id="1" name=""/>
        <p:cNvGrpSpPr/>
        <p:nvPr/>
      </p:nvGrpSpPr>
      <p:grpSpPr>
        <a:xfrm>
          <a:off x="0" y="0"/>
          <a:ext cx="0" cy="0"/>
          <a:chOff x="0" y="0"/>
          <a:chExt cx="0" cy="0"/>
        </a:xfrm>
      </p:grpSpPr>
      <p:sp>
        <p:nvSpPr>
          <p:cNvPr id="12" name="Title 1"/>
          <p:cNvSpPr>
            <a:spLocks noGrp="1"/>
          </p:cNvSpPr>
          <p:nvPr>
            <p:ph type="title"/>
          </p:nvPr>
        </p:nvSpPr>
        <p:spPr>
          <a:xfrm>
            <a:off x="2849207" y="609600"/>
            <a:ext cx="8391740" cy="2895600"/>
          </a:xfrm>
        </p:spPr>
        <p:txBody>
          <a:bodyPr anchor="ctr">
            <a:normAutofit/>
          </a:bodyPr>
          <a:lstStyle>
            <a:lvl1pPr algn="l">
              <a:defRPr sz="4799" b="0" cap="none"/>
            </a:lvl1pPr>
          </a:lstStyle>
          <a:p>
            <a:r>
              <a:rPr lang="zh-TW" altLang="en-US" smtClean="0"/>
              <a:t>按一下以編輯母片標題樣式</a:t>
            </a:r>
            <a:endParaRPr lang="en-US" dirty="0"/>
          </a:p>
        </p:txBody>
      </p:sp>
      <p:sp>
        <p:nvSpPr>
          <p:cNvPr id="21" name="Text Placeholder 9"/>
          <p:cNvSpPr>
            <a:spLocks noGrp="1"/>
          </p:cNvSpPr>
          <p:nvPr>
            <p:ph type="body" sz="quarter" idx="13"/>
          </p:nvPr>
        </p:nvSpPr>
        <p:spPr>
          <a:xfrm>
            <a:off x="2588538" y="4343400"/>
            <a:ext cx="8913078" cy="838200"/>
          </a:xfrm>
        </p:spPr>
        <p:txBody>
          <a:bodyPr anchor="b">
            <a:noAutofit/>
          </a:bodyPr>
          <a:lstStyle>
            <a:lvl1pPr marL="0" indent="0">
              <a:buFontTx/>
              <a:buNone/>
              <a:defRPr sz="2399">
                <a:solidFill>
                  <a:schemeClr val="accent1"/>
                </a:solidFill>
              </a:defRPr>
            </a:lvl1pPr>
            <a:lvl2pPr marL="457063" indent="0">
              <a:buFontTx/>
              <a:buNone/>
              <a:defRPr/>
            </a:lvl2pPr>
            <a:lvl3pPr marL="914126" indent="0">
              <a:buFontTx/>
              <a:buNone/>
              <a:defRPr/>
            </a:lvl3pPr>
            <a:lvl4pPr marL="1371189" indent="0">
              <a:buFontTx/>
              <a:buNone/>
              <a:defRPr/>
            </a:lvl4pPr>
            <a:lvl5pPr marL="1828251" indent="0">
              <a:buFontTx/>
              <a:buNone/>
              <a:defRPr/>
            </a:lvl5pPr>
          </a:lstStyle>
          <a:p>
            <a:pPr lvl="0"/>
            <a:r>
              <a:rPr lang="zh-TW" altLang="en-US" smtClean="0"/>
              <a:t>編輯母片文字樣式</a:t>
            </a:r>
          </a:p>
        </p:txBody>
      </p:sp>
      <p:sp>
        <p:nvSpPr>
          <p:cNvPr id="4" name="Text Placeholder 3"/>
          <p:cNvSpPr>
            <a:spLocks noGrp="1"/>
          </p:cNvSpPr>
          <p:nvPr>
            <p:ph type="body" sz="half" idx="2"/>
          </p:nvPr>
        </p:nvSpPr>
        <p:spPr>
          <a:xfrm>
            <a:off x="2588539" y="5181600"/>
            <a:ext cx="8913078"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zh-TW" altLang="en-US" smtClean="0"/>
              <a:t>編輯母片文字樣式</a:t>
            </a:r>
          </a:p>
        </p:txBody>
      </p:sp>
      <p:sp>
        <p:nvSpPr>
          <p:cNvPr id="5" name="Date Placeholder 4"/>
          <p:cNvSpPr>
            <a:spLocks noGrp="1"/>
          </p:cNvSpPr>
          <p:nvPr>
            <p:ph type="dt" sz="half" idx="10"/>
          </p:nvPr>
        </p:nvSpPr>
        <p:spPr/>
        <p:txBody>
          <a:bodyPr/>
          <a:lstStyle/>
          <a:p>
            <a:fld id="{8B52777B-FFBE-4070-AC71-C493A55733E7}" type="datetime1">
              <a:rPr lang="zh-TW" altLang="en-US" smtClean="0"/>
              <a:pPr/>
              <a:t>2020/7/10</a:t>
            </a:fld>
            <a:endParaRPr lang="zh-TW" altLang="en-US" dirty="0"/>
          </a:p>
        </p:txBody>
      </p:sp>
      <p:sp>
        <p:nvSpPr>
          <p:cNvPr id="6" name="Footer Placeholder 5"/>
          <p:cNvSpPr>
            <a:spLocks noGrp="1"/>
          </p:cNvSpPr>
          <p:nvPr>
            <p:ph type="ftr" sz="quarter" idx="11"/>
          </p:nvPr>
        </p:nvSpPr>
        <p:spPr/>
        <p:txBody>
          <a:bodyPr/>
          <a:lstStyle/>
          <a:p>
            <a:endParaRPr lang="zh-TW" altLang="en-US" noProof="0" dirty="0"/>
          </a:p>
        </p:txBody>
      </p:sp>
      <p:sp>
        <p:nvSpPr>
          <p:cNvPr id="11" name="Freeform 11"/>
          <p:cNvSpPr/>
          <p:nvPr/>
        </p:nvSpPr>
        <p:spPr bwMode="auto">
          <a:xfrm flipV="1">
            <a:off x="-4187" y="4911726"/>
            <a:ext cx="1588113"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674" y="4983088"/>
            <a:ext cx="779564" cy="365125"/>
          </a:xfrm>
        </p:spPr>
        <p:txBody>
          <a:bodyPr/>
          <a:lstStyle/>
          <a:p>
            <a:fld id="{2A013F82-EE5E-44EE-A61D-E31C6657F26F}" type="slidenum">
              <a:rPr lang="en-US" altLang="zh-TW" noProof="0" smtClean="0"/>
              <a:pPr/>
              <a:t>‹#›</a:t>
            </a:fld>
            <a:endParaRPr lang="zh-TW" altLang="en-US" noProof="0" dirty="0"/>
          </a:p>
        </p:txBody>
      </p:sp>
      <p:sp>
        <p:nvSpPr>
          <p:cNvPr id="17" name="TextBox 16"/>
          <p:cNvSpPr txBox="1"/>
          <p:nvPr/>
        </p:nvSpPr>
        <p:spPr>
          <a:xfrm>
            <a:off x="2467010" y="648005"/>
            <a:ext cx="609441" cy="584776"/>
          </a:xfrm>
          <a:prstGeom prst="rect">
            <a:avLst/>
          </a:prstGeom>
        </p:spPr>
        <p:txBody>
          <a:bodyPr vert="horz" lIns="91416" tIns="45708" rIns="91416" bIns="45708" rtlCol="0" anchor="ctr">
            <a:noAutofit/>
          </a:bodyPr>
          <a:lstStyle/>
          <a:p>
            <a:pPr lvl="0"/>
            <a:r>
              <a:rPr lang="en-US" sz="7998" baseline="0" dirty="0">
                <a:ln w="3175" cmpd="sng">
                  <a:noFill/>
                </a:ln>
                <a:solidFill>
                  <a:schemeClr val="accent1"/>
                </a:solidFill>
                <a:effectLst/>
                <a:latin typeface="Arial"/>
              </a:rPr>
              <a:t>“</a:t>
            </a:r>
          </a:p>
        </p:txBody>
      </p:sp>
      <p:sp>
        <p:nvSpPr>
          <p:cNvPr id="18" name="TextBox 17"/>
          <p:cNvSpPr txBox="1"/>
          <p:nvPr/>
        </p:nvSpPr>
        <p:spPr>
          <a:xfrm>
            <a:off x="11111958" y="2905306"/>
            <a:ext cx="609441" cy="584776"/>
          </a:xfrm>
          <a:prstGeom prst="rect">
            <a:avLst/>
          </a:prstGeom>
        </p:spPr>
        <p:txBody>
          <a:bodyPr vert="horz" lIns="91416" tIns="45708" rIns="91416" bIns="45708" rtlCol="0" anchor="ctr">
            <a:noAutofit/>
          </a:bodyPr>
          <a:lstStyle/>
          <a:p>
            <a:pPr lvl="0"/>
            <a:r>
              <a:rPr lang="en-US" sz="7998"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651471135"/>
      </p:ext>
    </p:extLst>
  </p:cSld>
  <p:clrMapOvr>
    <a:masterClrMapping/>
  </p:clrMapOvr>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是非題">
    <p:spTree>
      <p:nvGrpSpPr>
        <p:cNvPr id="1" name=""/>
        <p:cNvGrpSpPr/>
        <p:nvPr/>
      </p:nvGrpSpPr>
      <p:grpSpPr>
        <a:xfrm>
          <a:off x="0" y="0"/>
          <a:ext cx="0" cy="0"/>
          <a:chOff x="0" y="0"/>
          <a:chExt cx="0" cy="0"/>
        </a:xfrm>
      </p:grpSpPr>
      <p:sp>
        <p:nvSpPr>
          <p:cNvPr id="2" name="Title 1"/>
          <p:cNvSpPr>
            <a:spLocks noGrp="1"/>
          </p:cNvSpPr>
          <p:nvPr>
            <p:ph type="title"/>
          </p:nvPr>
        </p:nvSpPr>
        <p:spPr>
          <a:xfrm>
            <a:off x="2588538" y="627407"/>
            <a:ext cx="8913077" cy="2880020"/>
          </a:xfrm>
        </p:spPr>
        <p:txBody>
          <a:bodyPr anchor="ctr">
            <a:normAutofit/>
          </a:bodyPr>
          <a:lstStyle>
            <a:lvl1pPr algn="l">
              <a:defRPr sz="4799" b="0"/>
            </a:lvl1pPr>
          </a:lstStyle>
          <a:p>
            <a:r>
              <a:rPr lang="zh-TW" altLang="en-US" smtClean="0"/>
              <a:t>按一下以編輯母片標題樣式</a:t>
            </a:r>
            <a:endParaRPr lang="en-US" dirty="0"/>
          </a:p>
        </p:txBody>
      </p:sp>
      <p:sp>
        <p:nvSpPr>
          <p:cNvPr id="21" name="Text Placeholder 9"/>
          <p:cNvSpPr>
            <a:spLocks noGrp="1"/>
          </p:cNvSpPr>
          <p:nvPr>
            <p:ph type="body" sz="quarter" idx="13"/>
          </p:nvPr>
        </p:nvSpPr>
        <p:spPr>
          <a:xfrm>
            <a:off x="2588538" y="4343400"/>
            <a:ext cx="8913078" cy="838200"/>
          </a:xfrm>
        </p:spPr>
        <p:txBody>
          <a:bodyPr anchor="b">
            <a:noAutofit/>
          </a:bodyPr>
          <a:lstStyle>
            <a:lvl1pPr marL="0" indent="0">
              <a:buFontTx/>
              <a:buNone/>
              <a:defRPr sz="2399">
                <a:solidFill>
                  <a:schemeClr val="accent1"/>
                </a:solidFill>
              </a:defRPr>
            </a:lvl1pPr>
            <a:lvl2pPr marL="457063" indent="0">
              <a:buFontTx/>
              <a:buNone/>
              <a:defRPr/>
            </a:lvl2pPr>
            <a:lvl3pPr marL="914126" indent="0">
              <a:buFontTx/>
              <a:buNone/>
              <a:defRPr/>
            </a:lvl3pPr>
            <a:lvl4pPr marL="1371189" indent="0">
              <a:buFontTx/>
              <a:buNone/>
              <a:defRPr/>
            </a:lvl4pPr>
            <a:lvl5pPr marL="1828251" indent="0">
              <a:buFontTx/>
              <a:buNone/>
              <a:defRPr/>
            </a:lvl5pPr>
          </a:lstStyle>
          <a:p>
            <a:pPr lvl="0"/>
            <a:r>
              <a:rPr lang="zh-TW" altLang="en-US" smtClean="0"/>
              <a:t>編輯母片文字樣式</a:t>
            </a:r>
          </a:p>
        </p:txBody>
      </p:sp>
      <p:sp>
        <p:nvSpPr>
          <p:cNvPr id="4" name="Text Placeholder 3"/>
          <p:cNvSpPr>
            <a:spLocks noGrp="1"/>
          </p:cNvSpPr>
          <p:nvPr>
            <p:ph type="body" sz="half" idx="2"/>
          </p:nvPr>
        </p:nvSpPr>
        <p:spPr>
          <a:xfrm>
            <a:off x="2588539" y="5181600"/>
            <a:ext cx="8913078"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zh-TW" altLang="en-US" smtClean="0"/>
              <a:t>編輯母片文字樣式</a:t>
            </a:r>
          </a:p>
        </p:txBody>
      </p:sp>
      <p:sp>
        <p:nvSpPr>
          <p:cNvPr id="5" name="Date Placeholder 4"/>
          <p:cNvSpPr>
            <a:spLocks noGrp="1"/>
          </p:cNvSpPr>
          <p:nvPr>
            <p:ph type="dt" sz="half" idx="10"/>
          </p:nvPr>
        </p:nvSpPr>
        <p:spPr/>
        <p:txBody>
          <a:bodyPr/>
          <a:lstStyle/>
          <a:p>
            <a:fld id="{8B52777B-FFBE-4070-AC71-C493A55733E7}" type="datetime1">
              <a:rPr lang="zh-TW" altLang="en-US" smtClean="0"/>
              <a:pPr/>
              <a:t>2020/7/10</a:t>
            </a:fld>
            <a:endParaRPr lang="zh-TW" altLang="en-US" dirty="0"/>
          </a:p>
        </p:txBody>
      </p:sp>
      <p:sp>
        <p:nvSpPr>
          <p:cNvPr id="6" name="Footer Placeholder 5"/>
          <p:cNvSpPr>
            <a:spLocks noGrp="1"/>
          </p:cNvSpPr>
          <p:nvPr>
            <p:ph type="ftr" sz="quarter" idx="11"/>
          </p:nvPr>
        </p:nvSpPr>
        <p:spPr/>
        <p:txBody>
          <a:bodyPr/>
          <a:lstStyle/>
          <a:p>
            <a:endParaRPr lang="zh-TW" altLang="en-US" noProof="0" dirty="0"/>
          </a:p>
        </p:txBody>
      </p:sp>
      <p:sp>
        <p:nvSpPr>
          <p:cNvPr id="9" name="Freeform 11"/>
          <p:cNvSpPr/>
          <p:nvPr/>
        </p:nvSpPr>
        <p:spPr bwMode="auto">
          <a:xfrm flipV="1">
            <a:off x="-4187" y="4911726"/>
            <a:ext cx="1588113"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674" y="4983088"/>
            <a:ext cx="779564" cy="365125"/>
          </a:xfrm>
        </p:spPr>
        <p:txBody>
          <a:bodyPr/>
          <a:lstStyle/>
          <a:p>
            <a:fld id="{2A013F82-EE5E-44EE-A61D-E31C6657F26F}" type="slidenum">
              <a:rPr lang="en-US" altLang="zh-TW" noProof="0" smtClean="0"/>
              <a:pPr/>
              <a:t>‹#›</a:t>
            </a:fld>
            <a:endParaRPr lang="zh-TW" altLang="en-US" noProof="0" dirty="0"/>
          </a:p>
        </p:txBody>
      </p:sp>
    </p:spTree>
    <p:extLst>
      <p:ext uri="{BB962C8B-B14F-4D97-AF65-F5344CB8AC3E}">
        <p14:creationId xmlns:p14="http://schemas.microsoft.com/office/powerpoint/2010/main" val="2525138468"/>
      </p:ext>
    </p:extLst>
  </p:cSld>
  <p:clrMapOvr>
    <a:masterClrMapping/>
  </p:clrMapOvr>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smtClean="0"/>
              <a:t>按一下以編輯母片標題樣式</a:t>
            </a:r>
            <a:endParaRPr lang="en-US" dirty="0"/>
          </a:p>
        </p:txBody>
      </p:sp>
      <p:sp>
        <p:nvSpPr>
          <p:cNvPr id="3" name="Vertical Text Placeholder 2"/>
          <p:cNvSpPr>
            <a:spLocks noGrp="1"/>
          </p:cNvSpPr>
          <p:nvPr>
            <p:ph type="body" orient="vert" idx="1"/>
          </p:nvPr>
        </p:nvSpPr>
        <p:spPr/>
        <p:txBody>
          <a:bodyPr vert="eaVert" anchor="t"/>
          <a:lstStyle/>
          <a:p>
            <a:pPr lvl="0"/>
            <a:r>
              <a:rPr lang="zh-TW" altLang="en-US" smtClean="0"/>
              <a:t>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4" name="Date Placeholder 3"/>
          <p:cNvSpPr>
            <a:spLocks noGrp="1"/>
          </p:cNvSpPr>
          <p:nvPr>
            <p:ph type="dt" sz="half" idx="10"/>
          </p:nvPr>
        </p:nvSpPr>
        <p:spPr/>
        <p:txBody>
          <a:bodyPr/>
          <a:lstStyle/>
          <a:p>
            <a:fld id="{C9139AE3-CE51-4CE0-B20B-8685CFA4CB30}" type="datetime1">
              <a:rPr lang="zh-TW" altLang="en-US" smtClean="0"/>
              <a:pPr/>
              <a:t>2020/7/10</a:t>
            </a:fld>
            <a:endParaRPr lang="zh-TW" altLang="en-US" dirty="0"/>
          </a:p>
        </p:txBody>
      </p:sp>
      <p:sp>
        <p:nvSpPr>
          <p:cNvPr id="5" name="Footer Placeholder 4"/>
          <p:cNvSpPr>
            <a:spLocks noGrp="1"/>
          </p:cNvSpPr>
          <p:nvPr>
            <p:ph type="ftr" sz="quarter" idx="11"/>
          </p:nvPr>
        </p:nvSpPr>
        <p:spPr/>
        <p:txBody>
          <a:bodyPr/>
          <a:lstStyle/>
          <a:p>
            <a:pPr rtl="0"/>
            <a:endParaRPr lang="zh-TW" altLang="en-US" noProof="0" dirty="0"/>
          </a:p>
        </p:txBody>
      </p:sp>
      <p:sp>
        <p:nvSpPr>
          <p:cNvPr id="8" name="Freeform 11"/>
          <p:cNvSpPr/>
          <p:nvPr/>
        </p:nvSpPr>
        <p:spPr bwMode="auto">
          <a:xfrm flipV="1">
            <a:off x="-4187" y="714376"/>
            <a:ext cx="1588113"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pPr rtl="0"/>
            <a:fld id="{2A013F82-EE5E-44EE-A61D-E31C6657F26F}" type="slidenum">
              <a:rPr lang="en-US" altLang="zh-TW" noProof="0" smtClean="0"/>
              <a:t>‹#›</a:t>
            </a:fld>
            <a:endParaRPr lang="en-US" altLang="zh-TW" noProof="0" dirty="0"/>
          </a:p>
        </p:txBody>
      </p:sp>
    </p:spTree>
    <p:extLst>
      <p:ext uri="{BB962C8B-B14F-4D97-AF65-F5344CB8AC3E}">
        <p14:creationId xmlns:p14="http://schemas.microsoft.com/office/powerpoint/2010/main" val="25140279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2392" y="627406"/>
            <a:ext cx="2207026" cy="5283817"/>
          </a:xfrm>
        </p:spPr>
        <p:txBody>
          <a:bodyPr vert="eaVert" anchor="ctr"/>
          <a:lstStyle/>
          <a:p>
            <a:r>
              <a:rPr lang="zh-TW" altLang="en-US" smtClean="0"/>
              <a:t>按一下以編輯母片標題樣式</a:t>
            </a:r>
            <a:endParaRPr lang="en-US" dirty="0"/>
          </a:p>
        </p:txBody>
      </p:sp>
      <p:sp>
        <p:nvSpPr>
          <p:cNvPr id="3" name="Vertical Text Placeholder 2"/>
          <p:cNvSpPr>
            <a:spLocks noGrp="1"/>
          </p:cNvSpPr>
          <p:nvPr>
            <p:ph type="body" orient="vert" idx="1"/>
          </p:nvPr>
        </p:nvSpPr>
        <p:spPr>
          <a:xfrm>
            <a:off x="2588538" y="627406"/>
            <a:ext cx="6475313" cy="5283817"/>
          </a:xfrm>
        </p:spPr>
        <p:txBody>
          <a:bodyPr vert="eaVert"/>
          <a:lstStyle/>
          <a:p>
            <a:pPr lvl="0"/>
            <a:r>
              <a:rPr lang="zh-TW" altLang="en-US" smtClean="0"/>
              <a:t>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4" name="Date Placeholder 3"/>
          <p:cNvSpPr>
            <a:spLocks noGrp="1"/>
          </p:cNvSpPr>
          <p:nvPr>
            <p:ph type="dt" sz="half" idx="10"/>
          </p:nvPr>
        </p:nvSpPr>
        <p:spPr/>
        <p:txBody>
          <a:bodyPr/>
          <a:lstStyle/>
          <a:p>
            <a:fld id="{7BBDF3FC-961F-4D1B-9198-F96CFC56A158}" type="datetime1">
              <a:rPr lang="zh-TW" altLang="en-US" smtClean="0"/>
              <a:pPr/>
              <a:t>2020/7/10</a:t>
            </a:fld>
            <a:endParaRPr lang="zh-TW" altLang="en-US" dirty="0"/>
          </a:p>
        </p:txBody>
      </p:sp>
      <p:sp>
        <p:nvSpPr>
          <p:cNvPr id="5" name="Footer Placeholder 4"/>
          <p:cNvSpPr>
            <a:spLocks noGrp="1"/>
          </p:cNvSpPr>
          <p:nvPr>
            <p:ph type="ftr" sz="quarter" idx="11"/>
          </p:nvPr>
        </p:nvSpPr>
        <p:spPr/>
        <p:txBody>
          <a:bodyPr/>
          <a:lstStyle/>
          <a:p>
            <a:endParaRPr lang="zh-TW" altLang="en-US" noProof="0" dirty="0"/>
          </a:p>
        </p:txBody>
      </p:sp>
      <p:sp>
        <p:nvSpPr>
          <p:cNvPr id="8" name="Freeform 11"/>
          <p:cNvSpPr/>
          <p:nvPr/>
        </p:nvSpPr>
        <p:spPr bwMode="auto">
          <a:xfrm flipV="1">
            <a:off x="-4187" y="714376"/>
            <a:ext cx="1588113"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2A013F82-EE5E-44EE-A61D-E31C6657F26F}" type="slidenum">
              <a:rPr lang="en-US" altLang="zh-TW" noProof="0" smtClean="0"/>
              <a:pPr/>
              <a:t>‹#›</a:t>
            </a:fld>
            <a:endParaRPr lang="zh-TW" altLang="en-US" noProof="0" dirty="0"/>
          </a:p>
        </p:txBody>
      </p:sp>
    </p:spTree>
    <p:extLst>
      <p:ext uri="{BB962C8B-B14F-4D97-AF65-F5344CB8AC3E}">
        <p14:creationId xmlns:p14="http://schemas.microsoft.com/office/powerpoint/2010/main" val="20169962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Title 1"/>
          <p:cNvSpPr>
            <a:spLocks noGrp="1"/>
          </p:cNvSpPr>
          <p:nvPr>
            <p:ph type="title"/>
          </p:nvPr>
        </p:nvSpPr>
        <p:spPr>
          <a:xfrm>
            <a:off x="2592250" y="624110"/>
            <a:ext cx="8909366" cy="1280890"/>
          </a:xfrm>
        </p:spPr>
        <p:txBody>
          <a:bodyPr/>
          <a:lstStyle/>
          <a:p>
            <a:r>
              <a:rPr lang="zh-TW" altLang="en-US" smtClean="0"/>
              <a:t>按一下以編輯母片標題樣式</a:t>
            </a:r>
            <a:endParaRPr lang="en-US" dirty="0"/>
          </a:p>
        </p:txBody>
      </p:sp>
      <p:sp>
        <p:nvSpPr>
          <p:cNvPr id="3" name="Content Placeholder 2"/>
          <p:cNvSpPr>
            <a:spLocks noGrp="1"/>
          </p:cNvSpPr>
          <p:nvPr>
            <p:ph idx="1"/>
          </p:nvPr>
        </p:nvSpPr>
        <p:spPr>
          <a:xfrm>
            <a:off x="2588538" y="2133600"/>
            <a:ext cx="8913078" cy="3777622"/>
          </a:xfrm>
        </p:spPr>
        <p:txBody>
          <a:bodyPr/>
          <a:lstStyle/>
          <a:p>
            <a:pPr lvl="0"/>
            <a:r>
              <a:rPr lang="zh-TW" altLang="en-US" smtClean="0"/>
              <a:t>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4" name="Date Placeholder 3"/>
          <p:cNvSpPr>
            <a:spLocks noGrp="1"/>
          </p:cNvSpPr>
          <p:nvPr>
            <p:ph type="dt" sz="half" idx="10"/>
          </p:nvPr>
        </p:nvSpPr>
        <p:spPr/>
        <p:txBody>
          <a:bodyPr/>
          <a:lstStyle/>
          <a:p>
            <a:fld id="{8B52777B-FFBE-4070-AC71-C493A55733E7}" type="datetime1">
              <a:rPr lang="zh-TW" altLang="en-US" smtClean="0"/>
              <a:pPr/>
              <a:t>2020/7/10</a:t>
            </a:fld>
            <a:endParaRPr lang="zh-TW" altLang="en-US" dirty="0"/>
          </a:p>
        </p:txBody>
      </p:sp>
      <p:sp>
        <p:nvSpPr>
          <p:cNvPr id="5" name="Footer Placeholder 4"/>
          <p:cNvSpPr>
            <a:spLocks noGrp="1"/>
          </p:cNvSpPr>
          <p:nvPr>
            <p:ph type="ftr" sz="quarter" idx="11"/>
          </p:nvPr>
        </p:nvSpPr>
        <p:spPr/>
        <p:txBody>
          <a:bodyPr/>
          <a:lstStyle/>
          <a:p>
            <a:endParaRPr lang="zh-TW" altLang="en-US" noProof="0" dirty="0"/>
          </a:p>
        </p:txBody>
      </p:sp>
      <p:sp>
        <p:nvSpPr>
          <p:cNvPr id="8" name="Freeform 11"/>
          <p:cNvSpPr/>
          <p:nvPr/>
        </p:nvSpPr>
        <p:spPr bwMode="auto">
          <a:xfrm flipV="1">
            <a:off x="-4187" y="714376"/>
            <a:ext cx="1588113"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2A013F82-EE5E-44EE-A61D-E31C6657F26F}" type="slidenum">
              <a:rPr lang="en-US" altLang="zh-TW" noProof="0" smtClean="0"/>
              <a:pPr/>
              <a:t>‹#›</a:t>
            </a:fld>
            <a:endParaRPr lang="zh-TW" altLang="en-US" noProof="0" dirty="0"/>
          </a:p>
        </p:txBody>
      </p:sp>
    </p:spTree>
    <p:extLst>
      <p:ext uri="{BB962C8B-B14F-4D97-AF65-F5344CB8AC3E}">
        <p14:creationId xmlns:p14="http://schemas.microsoft.com/office/powerpoint/2010/main" val="3480365282"/>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2" name="Title 1"/>
          <p:cNvSpPr>
            <a:spLocks noGrp="1"/>
          </p:cNvSpPr>
          <p:nvPr>
            <p:ph type="title"/>
          </p:nvPr>
        </p:nvSpPr>
        <p:spPr>
          <a:xfrm>
            <a:off x="2588538" y="2058750"/>
            <a:ext cx="8913077" cy="1468800"/>
          </a:xfrm>
        </p:spPr>
        <p:txBody>
          <a:bodyPr anchor="b"/>
          <a:lstStyle>
            <a:lvl1pPr algn="l">
              <a:defRPr sz="3999" b="0" cap="none"/>
            </a:lvl1pPr>
          </a:lstStyle>
          <a:p>
            <a:r>
              <a:rPr lang="zh-TW" altLang="en-US" smtClean="0"/>
              <a:t>按一下以編輯母片標題樣式</a:t>
            </a:r>
            <a:endParaRPr lang="en-US" dirty="0"/>
          </a:p>
        </p:txBody>
      </p:sp>
      <p:sp>
        <p:nvSpPr>
          <p:cNvPr id="3" name="Text Placeholder 2"/>
          <p:cNvSpPr>
            <a:spLocks noGrp="1"/>
          </p:cNvSpPr>
          <p:nvPr>
            <p:ph type="body" idx="1"/>
          </p:nvPr>
        </p:nvSpPr>
        <p:spPr>
          <a:xfrm>
            <a:off x="2588538" y="3530129"/>
            <a:ext cx="8913077" cy="860400"/>
          </a:xfrm>
        </p:spPr>
        <p:txBody>
          <a:bodyPr anchor="t"/>
          <a:lstStyle>
            <a:lvl1pPr marL="0" indent="0" algn="l">
              <a:buNone/>
              <a:defRPr sz="1999">
                <a:solidFill>
                  <a:schemeClr val="tx1">
                    <a:lumMod val="65000"/>
                    <a:lumOff val="35000"/>
                  </a:schemeClr>
                </a:solidFill>
              </a:defRPr>
            </a:lvl1pPr>
            <a:lvl2pPr marL="457063" indent="0">
              <a:buNone/>
              <a:defRPr sz="1799">
                <a:solidFill>
                  <a:schemeClr val="tx1">
                    <a:tint val="75000"/>
                  </a:schemeClr>
                </a:solidFill>
              </a:defRPr>
            </a:lvl2pPr>
            <a:lvl3pPr marL="914126" indent="0">
              <a:buNone/>
              <a:defRPr sz="1600">
                <a:solidFill>
                  <a:schemeClr val="tx1">
                    <a:tint val="75000"/>
                  </a:schemeClr>
                </a:solidFill>
              </a:defRPr>
            </a:lvl3pPr>
            <a:lvl4pPr marL="1371189" indent="0">
              <a:buNone/>
              <a:defRPr sz="1400">
                <a:solidFill>
                  <a:schemeClr val="tx1">
                    <a:tint val="75000"/>
                  </a:schemeClr>
                </a:solidFill>
              </a:defRPr>
            </a:lvl4pPr>
            <a:lvl5pPr marL="1828251" indent="0">
              <a:buNone/>
              <a:defRPr sz="1400">
                <a:solidFill>
                  <a:schemeClr val="tx1">
                    <a:tint val="75000"/>
                  </a:schemeClr>
                </a:solidFill>
              </a:defRPr>
            </a:lvl5pPr>
            <a:lvl6pPr marL="2285314" indent="0">
              <a:buNone/>
              <a:defRPr sz="1400">
                <a:solidFill>
                  <a:schemeClr val="tx1">
                    <a:tint val="75000"/>
                  </a:schemeClr>
                </a:solidFill>
              </a:defRPr>
            </a:lvl6pPr>
            <a:lvl7pPr marL="2742377" indent="0">
              <a:buNone/>
              <a:defRPr sz="1400">
                <a:solidFill>
                  <a:schemeClr val="tx1">
                    <a:tint val="75000"/>
                  </a:schemeClr>
                </a:solidFill>
              </a:defRPr>
            </a:lvl7pPr>
            <a:lvl8pPr marL="3199440" indent="0">
              <a:buNone/>
              <a:defRPr sz="1400">
                <a:solidFill>
                  <a:schemeClr val="tx1">
                    <a:tint val="75000"/>
                  </a:schemeClr>
                </a:solidFill>
              </a:defRPr>
            </a:lvl8pPr>
            <a:lvl9pPr marL="3656503" indent="0">
              <a:buNone/>
              <a:defRPr sz="1400">
                <a:solidFill>
                  <a:schemeClr val="tx1">
                    <a:tint val="75000"/>
                  </a:schemeClr>
                </a:solidFill>
              </a:defRPr>
            </a:lvl9pPr>
          </a:lstStyle>
          <a:p>
            <a:pPr lvl="0"/>
            <a:r>
              <a:rPr lang="zh-TW" altLang="en-US" smtClean="0"/>
              <a:t>編輯母片文字樣式</a:t>
            </a:r>
          </a:p>
        </p:txBody>
      </p:sp>
      <p:sp>
        <p:nvSpPr>
          <p:cNvPr id="4" name="Date Placeholder 3"/>
          <p:cNvSpPr>
            <a:spLocks noGrp="1"/>
          </p:cNvSpPr>
          <p:nvPr>
            <p:ph type="dt" sz="half" idx="10"/>
          </p:nvPr>
        </p:nvSpPr>
        <p:spPr/>
        <p:txBody>
          <a:bodyPr/>
          <a:lstStyle/>
          <a:p>
            <a:fld id="{FA2AA54E-1096-4023-AA6A-AF9E8353DDEF}" type="datetime1">
              <a:rPr lang="zh-TW" altLang="en-US" smtClean="0"/>
              <a:pPr/>
              <a:t>2020/7/10</a:t>
            </a:fld>
            <a:endParaRPr lang="zh-TW" altLang="en-US" dirty="0"/>
          </a:p>
        </p:txBody>
      </p:sp>
      <p:sp>
        <p:nvSpPr>
          <p:cNvPr id="5" name="Footer Placeholder 4"/>
          <p:cNvSpPr>
            <a:spLocks noGrp="1"/>
          </p:cNvSpPr>
          <p:nvPr>
            <p:ph type="ftr" sz="quarter" idx="11"/>
          </p:nvPr>
        </p:nvSpPr>
        <p:spPr/>
        <p:txBody>
          <a:bodyPr/>
          <a:lstStyle/>
          <a:p>
            <a:pPr rtl="0"/>
            <a:endParaRPr lang="zh-TW" altLang="en-US" noProof="0" dirty="0"/>
          </a:p>
        </p:txBody>
      </p:sp>
      <p:sp>
        <p:nvSpPr>
          <p:cNvPr id="9" name="Freeform 11"/>
          <p:cNvSpPr/>
          <p:nvPr/>
        </p:nvSpPr>
        <p:spPr bwMode="auto">
          <a:xfrm flipV="1">
            <a:off x="-4187" y="3178176"/>
            <a:ext cx="1588113"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674" y="3244140"/>
            <a:ext cx="779564" cy="365125"/>
          </a:xfrm>
        </p:spPr>
        <p:txBody>
          <a:bodyPr/>
          <a:lstStyle/>
          <a:p>
            <a:pPr rtl="0"/>
            <a:fld id="{2A013F82-EE5E-44EE-A61D-E31C6657F26F}" type="slidenum">
              <a:rPr lang="en-US" altLang="zh-TW" noProof="0" smtClean="0"/>
              <a:t>‹#›</a:t>
            </a:fld>
            <a:endParaRPr lang="en-US" altLang="zh-TW" noProof="0" dirty="0"/>
          </a:p>
        </p:txBody>
      </p:sp>
    </p:spTree>
    <p:extLst>
      <p:ext uri="{BB962C8B-B14F-4D97-AF65-F5344CB8AC3E}">
        <p14:creationId xmlns:p14="http://schemas.microsoft.com/office/powerpoint/2010/main" val="11862897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zh-TW" altLang="en-US" smtClean="0"/>
              <a:t>按一下以編輯母片標題樣式</a:t>
            </a:r>
            <a:endParaRPr lang="en-US" dirty="0"/>
          </a:p>
        </p:txBody>
      </p:sp>
      <p:sp>
        <p:nvSpPr>
          <p:cNvPr id="3" name="Content Placeholder 2"/>
          <p:cNvSpPr>
            <a:spLocks noGrp="1"/>
          </p:cNvSpPr>
          <p:nvPr>
            <p:ph sz="half" idx="1"/>
          </p:nvPr>
        </p:nvSpPr>
        <p:spPr>
          <a:xfrm>
            <a:off x="2588538" y="2133600"/>
            <a:ext cx="4312741" cy="3777622"/>
          </a:xfrm>
        </p:spPr>
        <p:txBody>
          <a:bodyPr>
            <a:normAutofit/>
          </a:bodyPr>
          <a:lstStyle/>
          <a:p>
            <a:pPr lvl="0"/>
            <a:r>
              <a:rPr lang="zh-TW" altLang="en-US" smtClean="0"/>
              <a:t>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4" name="Content Placeholder 3"/>
          <p:cNvSpPr>
            <a:spLocks noGrp="1"/>
          </p:cNvSpPr>
          <p:nvPr>
            <p:ph sz="half" idx="2"/>
          </p:nvPr>
        </p:nvSpPr>
        <p:spPr>
          <a:xfrm>
            <a:off x="7188874" y="2126222"/>
            <a:ext cx="4312741" cy="3777622"/>
          </a:xfrm>
        </p:spPr>
        <p:txBody>
          <a:bodyPr>
            <a:normAutofit/>
          </a:bodyPr>
          <a:lstStyle/>
          <a:p>
            <a:pPr lvl="0"/>
            <a:r>
              <a:rPr lang="zh-TW" altLang="en-US" smtClean="0"/>
              <a:t>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5" name="Date Placeholder 4"/>
          <p:cNvSpPr>
            <a:spLocks noGrp="1"/>
          </p:cNvSpPr>
          <p:nvPr>
            <p:ph type="dt" sz="half" idx="10"/>
          </p:nvPr>
        </p:nvSpPr>
        <p:spPr/>
        <p:txBody>
          <a:bodyPr/>
          <a:lstStyle/>
          <a:p>
            <a:fld id="{8B52777B-FFBE-4070-AC71-C493A55733E7}" type="datetime1">
              <a:rPr lang="zh-TW" altLang="en-US" smtClean="0"/>
              <a:pPr/>
              <a:t>2020/7/10</a:t>
            </a:fld>
            <a:endParaRPr lang="zh-TW" altLang="en-US" dirty="0"/>
          </a:p>
        </p:txBody>
      </p:sp>
      <p:sp>
        <p:nvSpPr>
          <p:cNvPr id="6" name="Footer Placeholder 5"/>
          <p:cNvSpPr>
            <a:spLocks noGrp="1"/>
          </p:cNvSpPr>
          <p:nvPr>
            <p:ph type="ftr" sz="quarter" idx="11"/>
          </p:nvPr>
        </p:nvSpPr>
        <p:spPr/>
        <p:txBody>
          <a:bodyPr/>
          <a:lstStyle/>
          <a:p>
            <a:endParaRPr lang="zh-TW" altLang="en-US" noProof="0" dirty="0"/>
          </a:p>
        </p:txBody>
      </p:sp>
      <p:sp>
        <p:nvSpPr>
          <p:cNvPr id="10" name="Freeform 11"/>
          <p:cNvSpPr/>
          <p:nvPr/>
        </p:nvSpPr>
        <p:spPr bwMode="auto">
          <a:xfrm flipV="1">
            <a:off x="-4187" y="714376"/>
            <a:ext cx="1588113"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674" y="787783"/>
            <a:ext cx="779564" cy="365125"/>
          </a:xfrm>
        </p:spPr>
        <p:txBody>
          <a:bodyPr/>
          <a:lstStyle/>
          <a:p>
            <a:fld id="{2A013F82-EE5E-44EE-A61D-E31C6657F26F}" type="slidenum">
              <a:rPr lang="en-US" altLang="zh-TW" noProof="0" smtClean="0"/>
              <a:pPr/>
              <a:t>‹#›</a:t>
            </a:fld>
            <a:endParaRPr lang="zh-TW" altLang="en-US" noProof="0" dirty="0"/>
          </a:p>
        </p:txBody>
      </p:sp>
    </p:spTree>
    <p:extLst>
      <p:ext uri="{BB962C8B-B14F-4D97-AF65-F5344CB8AC3E}">
        <p14:creationId xmlns:p14="http://schemas.microsoft.com/office/powerpoint/2010/main" val="734450353"/>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zh-TW" altLang="en-US" smtClean="0"/>
              <a:t>按一下以編輯母片標題樣式</a:t>
            </a:r>
            <a:endParaRPr lang="en-US" dirty="0"/>
          </a:p>
        </p:txBody>
      </p:sp>
      <p:sp>
        <p:nvSpPr>
          <p:cNvPr id="3" name="Text Placeholder 2"/>
          <p:cNvSpPr>
            <a:spLocks noGrp="1"/>
          </p:cNvSpPr>
          <p:nvPr>
            <p:ph type="body" idx="1"/>
          </p:nvPr>
        </p:nvSpPr>
        <p:spPr>
          <a:xfrm>
            <a:off x="2938608" y="1972703"/>
            <a:ext cx="3991692" cy="576262"/>
          </a:xfrm>
        </p:spPr>
        <p:txBody>
          <a:bodyPr anchor="b">
            <a:noAutofit/>
          </a:bodyPr>
          <a:lstStyle>
            <a:lvl1pPr marL="0" indent="0">
              <a:buNone/>
              <a:defRPr sz="2399" b="0"/>
            </a:lvl1pPr>
            <a:lvl2pPr marL="457063" indent="0">
              <a:buNone/>
              <a:defRPr sz="1999" b="1"/>
            </a:lvl2pPr>
            <a:lvl3pPr marL="914126" indent="0">
              <a:buNone/>
              <a:defRPr sz="1799" b="1"/>
            </a:lvl3pPr>
            <a:lvl4pPr marL="1371189" indent="0">
              <a:buNone/>
              <a:defRPr sz="1600" b="1"/>
            </a:lvl4pPr>
            <a:lvl5pPr marL="1828251" indent="0">
              <a:buNone/>
              <a:defRPr sz="1600" b="1"/>
            </a:lvl5pPr>
            <a:lvl6pPr marL="2285314" indent="0">
              <a:buNone/>
              <a:defRPr sz="1600" b="1"/>
            </a:lvl6pPr>
            <a:lvl7pPr marL="2742377" indent="0">
              <a:buNone/>
              <a:defRPr sz="1600" b="1"/>
            </a:lvl7pPr>
            <a:lvl8pPr marL="3199440" indent="0">
              <a:buNone/>
              <a:defRPr sz="1600" b="1"/>
            </a:lvl8pPr>
            <a:lvl9pPr marL="3656503" indent="0">
              <a:buNone/>
              <a:defRPr sz="1600" b="1"/>
            </a:lvl9pPr>
          </a:lstStyle>
          <a:p>
            <a:pPr lvl="0"/>
            <a:r>
              <a:rPr lang="zh-TW" altLang="en-US" smtClean="0"/>
              <a:t>編輯母片文字樣式</a:t>
            </a:r>
          </a:p>
        </p:txBody>
      </p:sp>
      <p:sp>
        <p:nvSpPr>
          <p:cNvPr id="4" name="Content Placeholder 3"/>
          <p:cNvSpPr>
            <a:spLocks noGrp="1"/>
          </p:cNvSpPr>
          <p:nvPr>
            <p:ph sz="half" idx="2"/>
          </p:nvPr>
        </p:nvSpPr>
        <p:spPr>
          <a:xfrm>
            <a:off x="2588538" y="2548966"/>
            <a:ext cx="4341762" cy="3354060"/>
          </a:xfrm>
        </p:spPr>
        <p:txBody>
          <a:bodyPr>
            <a:normAutofit/>
          </a:bodyPr>
          <a:lstStyle/>
          <a:p>
            <a:pPr lvl="0"/>
            <a:r>
              <a:rPr lang="zh-TW" altLang="en-US" smtClean="0"/>
              <a:t>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5" name="Text Placeholder 4"/>
          <p:cNvSpPr>
            <a:spLocks noGrp="1"/>
          </p:cNvSpPr>
          <p:nvPr>
            <p:ph type="body" sz="quarter" idx="3"/>
          </p:nvPr>
        </p:nvSpPr>
        <p:spPr>
          <a:xfrm>
            <a:off x="7504674" y="1969475"/>
            <a:ext cx="3997960" cy="576262"/>
          </a:xfrm>
        </p:spPr>
        <p:txBody>
          <a:bodyPr anchor="b">
            <a:noAutofit/>
          </a:bodyPr>
          <a:lstStyle>
            <a:lvl1pPr marL="0" indent="0">
              <a:buNone/>
              <a:defRPr sz="2399" b="0"/>
            </a:lvl1pPr>
            <a:lvl2pPr marL="457063" indent="0">
              <a:buNone/>
              <a:defRPr sz="1999" b="1"/>
            </a:lvl2pPr>
            <a:lvl3pPr marL="914126" indent="0">
              <a:buNone/>
              <a:defRPr sz="1799" b="1"/>
            </a:lvl3pPr>
            <a:lvl4pPr marL="1371189" indent="0">
              <a:buNone/>
              <a:defRPr sz="1600" b="1"/>
            </a:lvl4pPr>
            <a:lvl5pPr marL="1828251" indent="0">
              <a:buNone/>
              <a:defRPr sz="1600" b="1"/>
            </a:lvl5pPr>
            <a:lvl6pPr marL="2285314" indent="0">
              <a:buNone/>
              <a:defRPr sz="1600" b="1"/>
            </a:lvl6pPr>
            <a:lvl7pPr marL="2742377" indent="0">
              <a:buNone/>
              <a:defRPr sz="1600" b="1"/>
            </a:lvl7pPr>
            <a:lvl8pPr marL="3199440" indent="0">
              <a:buNone/>
              <a:defRPr sz="1600" b="1"/>
            </a:lvl8pPr>
            <a:lvl9pPr marL="3656503" indent="0">
              <a:buNone/>
              <a:defRPr sz="1600" b="1"/>
            </a:lvl9pPr>
          </a:lstStyle>
          <a:p>
            <a:pPr lvl="0"/>
            <a:r>
              <a:rPr lang="zh-TW" altLang="en-US" smtClean="0"/>
              <a:t>編輯母片文字樣式</a:t>
            </a:r>
          </a:p>
        </p:txBody>
      </p:sp>
      <p:sp>
        <p:nvSpPr>
          <p:cNvPr id="6" name="Content Placeholder 5"/>
          <p:cNvSpPr>
            <a:spLocks noGrp="1"/>
          </p:cNvSpPr>
          <p:nvPr>
            <p:ph sz="quarter" idx="4"/>
          </p:nvPr>
        </p:nvSpPr>
        <p:spPr>
          <a:xfrm>
            <a:off x="7165091" y="2545738"/>
            <a:ext cx="4337544" cy="3354060"/>
          </a:xfrm>
        </p:spPr>
        <p:txBody>
          <a:bodyPr>
            <a:normAutofit/>
          </a:bodyPr>
          <a:lstStyle/>
          <a:p>
            <a:pPr lvl="0"/>
            <a:r>
              <a:rPr lang="zh-TW" altLang="en-US" smtClean="0"/>
              <a:t>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7" name="Date Placeholder 6"/>
          <p:cNvSpPr>
            <a:spLocks noGrp="1"/>
          </p:cNvSpPr>
          <p:nvPr>
            <p:ph type="dt" sz="half" idx="10"/>
          </p:nvPr>
        </p:nvSpPr>
        <p:spPr/>
        <p:txBody>
          <a:bodyPr/>
          <a:lstStyle/>
          <a:p>
            <a:fld id="{8B52777B-FFBE-4070-AC71-C493A55733E7}" type="datetime1">
              <a:rPr lang="zh-TW" altLang="en-US" smtClean="0"/>
              <a:pPr/>
              <a:t>2020/7/10</a:t>
            </a:fld>
            <a:endParaRPr lang="zh-TW" altLang="en-US" dirty="0"/>
          </a:p>
        </p:txBody>
      </p:sp>
      <p:sp>
        <p:nvSpPr>
          <p:cNvPr id="8" name="Footer Placeholder 7"/>
          <p:cNvSpPr>
            <a:spLocks noGrp="1"/>
          </p:cNvSpPr>
          <p:nvPr>
            <p:ph type="ftr" sz="quarter" idx="11"/>
          </p:nvPr>
        </p:nvSpPr>
        <p:spPr/>
        <p:txBody>
          <a:bodyPr/>
          <a:lstStyle/>
          <a:p>
            <a:endParaRPr lang="zh-TW" altLang="en-US" noProof="0" dirty="0"/>
          </a:p>
        </p:txBody>
      </p:sp>
      <p:sp>
        <p:nvSpPr>
          <p:cNvPr id="12" name="Freeform 11"/>
          <p:cNvSpPr/>
          <p:nvPr/>
        </p:nvSpPr>
        <p:spPr bwMode="auto">
          <a:xfrm flipV="1">
            <a:off x="-4187" y="714376"/>
            <a:ext cx="1588113"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674" y="787783"/>
            <a:ext cx="779564" cy="365125"/>
          </a:xfrm>
        </p:spPr>
        <p:txBody>
          <a:bodyPr/>
          <a:lstStyle/>
          <a:p>
            <a:fld id="{2A013F82-EE5E-44EE-A61D-E31C6657F26F}" type="slidenum">
              <a:rPr lang="en-US" altLang="zh-TW" noProof="0" smtClean="0"/>
              <a:pPr/>
              <a:t>‹#›</a:t>
            </a:fld>
            <a:endParaRPr lang="zh-TW" altLang="en-US" noProof="0" dirty="0"/>
          </a:p>
        </p:txBody>
      </p:sp>
    </p:spTree>
    <p:extLst>
      <p:ext uri="{BB962C8B-B14F-4D97-AF65-F5344CB8AC3E}">
        <p14:creationId xmlns:p14="http://schemas.microsoft.com/office/powerpoint/2010/main" val="3565144816"/>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smtClean="0"/>
              <a:t>按一下以編輯母片標題樣式</a:t>
            </a:r>
            <a:endParaRPr lang="en-US" dirty="0"/>
          </a:p>
        </p:txBody>
      </p:sp>
      <p:sp>
        <p:nvSpPr>
          <p:cNvPr id="3" name="Date Placeholder 2"/>
          <p:cNvSpPr>
            <a:spLocks noGrp="1"/>
          </p:cNvSpPr>
          <p:nvPr>
            <p:ph type="dt" sz="half" idx="10"/>
          </p:nvPr>
        </p:nvSpPr>
        <p:spPr/>
        <p:txBody>
          <a:bodyPr/>
          <a:lstStyle/>
          <a:p>
            <a:fld id="{6BC60868-E9F8-4441-A0EE-DFF98FF04964}" type="datetime1">
              <a:rPr lang="zh-TW" altLang="en-US" smtClean="0"/>
              <a:pPr/>
              <a:t>2020/7/10</a:t>
            </a:fld>
            <a:endParaRPr lang="zh-TW" altLang="en-US" dirty="0"/>
          </a:p>
        </p:txBody>
      </p:sp>
      <p:sp>
        <p:nvSpPr>
          <p:cNvPr id="4" name="Footer Placeholder 3"/>
          <p:cNvSpPr>
            <a:spLocks noGrp="1"/>
          </p:cNvSpPr>
          <p:nvPr>
            <p:ph type="ftr" sz="quarter" idx="11"/>
          </p:nvPr>
        </p:nvSpPr>
        <p:spPr/>
        <p:txBody>
          <a:bodyPr/>
          <a:lstStyle/>
          <a:p>
            <a:endParaRPr lang="zh-TW" altLang="en-US" dirty="0"/>
          </a:p>
        </p:txBody>
      </p:sp>
      <p:sp>
        <p:nvSpPr>
          <p:cNvPr id="7" name="Freeform 11"/>
          <p:cNvSpPr/>
          <p:nvPr/>
        </p:nvSpPr>
        <p:spPr bwMode="auto">
          <a:xfrm flipV="1">
            <a:off x="-4187" y="714376"/>
            <a:ext cx="1588113"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2A013F82-EE5E-44EE-A61D-E31C6657F26F}" type="slidenum">
              <a:rPr lang="en-US" altLang="zh-TW" smtClean="0"/>
              <a:pPr/>
              <a:t>‹#›</a:t>
            </a:fld>
            <a:endParaRPr lang="zh-TW" altLang="en-US" dirty="0"/>
          </a:p>
        </p:txBody>
      </p:sp>
    </p:spTree>
    <p:extLst>
      <p:ext uri="{BB962C8B-B14F-4D97-AF65-F5344CB8AC3E}">
        <p14:creationId xmlns:p14="http://schemas.microsoft.com/office/powerpoint/2010/main" val="9269942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271D2C9-D7F9-4E47-8DC0-679D10025003}" type="datetime1">
              <a:rPr lang="zh-TW" altLang="en-US" smtClean="0"/>
              <a:pPr/>
              <a:t>2020/7/10</a:t>
            </a:fld>
            <a:endParaRPr lang="zh-TW" altLang="en-US" dirty="0"/>
          </a:p>
        </p:txBody>
      </p:sp>
      <p:sp>
        <p:nvSpPr>
          <p:cNvPr id="3" name="Footer Placeholder 2"/>
          <p:cNvSpPr>
            <a:spLocks noGrp="1"/>
          </p:cNvSpPr>
          <p:nvPr>
            <p:ph type="ftr" sz="quarter" idx="11"/>
          </p:nvPr>
        </p:nvSpPr>
        <p:spPr/>
        <p:txBody>
          <a:bodyPr/>
          <a:lstStyle/>
          <a:p>
            <a:pPr rtl="0"/>
            <a:endParaRPr lang="zh-TW" altLang="en-US" noProof="0" dirty="0"/>
          </a:p>
        </p:txBody>
      </p:sp>
      <p:sp>
        <p:nvSpPr>
          <p:cNvPr id="6" name="Freeform 11"/>
          <p:cNvSpPr/>
          <p:nvPr/>
        </p:nvSpPr>
        <p:spPr bwMode="auto">
          <a:xfrm flipV="1">
            <a:off x="-4187" y="714376"/>
            <a:ext cx="1588113"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pPr rtl="0"/>
            <a:fld id="{2A013F82-EE5E-44EE-A61D-E31C6657F26F}" type="slidenum">
              <a:rPr lang="en-US" altLang="zh-TW" noProof="0" smtClean="0"/>
              <a:t>‹#›</a:t>
            </a:fld>
            <a:endParaRPr lang="en-US" altLang="zh-TW" noProof="0" dirty="0"/>
          </a:p>
        </p:txBody>
      </p:sp>
    </p:spTree>
    <p:extLst>
      <p:ext uri="{BB962C8B-B14F-4D97-AF65-F5344CB8AC3E}">
        <p14:creationId xmlns:p14="http://schemas.microsoft.com/office/powerpoint/2010/main" val="33615696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Title 1"/>
          <p:cNvSpPr>
            <a:spLocks noGrp="1"/>
          </p:cNvSpPr>
          <p:nvPr>
            <p:ph type="title"/>
          </p:nvPr>
        </p:nvSpPr>
        <p:spPr>
          <a:xfrm>
            <a:off x="2588538" y="446088"/>
            <a:ext cx="3504286" cy="976312"/>
          </a:xfrm>
        </p:spPr>
        <p:txBody>
          <a:bodyPr anchor="b"/>
          <a:lstStyle>
            <a:lvl1pPr algn="l">
              <a:defRPr sz="1999" b="0"/>
            </a:lvl1pPr>
          </a:lstStyle>
          <a:p>
            <a:r>
              <a:rPr lang="zh-TW" altLang="en-US" smtClean="0"/>
              <a:t>按一下以編輯母片標題樣式</a:t>
            </a:r>
            <a:endParaRPr lang="en-US" dirty="0"/>
          </a:p>
        </p:txBody>
      </p:sp>
      <p:sp>
        <p:nvSpPr>
          <p:cNvPr id="3" name="Content Placeholder 2"/>
          <p:cNvSpPr>
            <a:spLocks noGrp="1"/>
          </p:cNvSpPr>
          <p:nvPr>
            <p:ph idx="1"/>
          </p:nvPr>
        </p:nvSpPr>
        <p:spPr>
          <a:xfrm>
            <a:off x="6321365" y="446089"/>
            <a:ext cx="5180251" cy="5414963"/>
          </a:xfrm>
        </p:spPr>
        <p:txBody>
          <a:bodyPr anchor="ctr">
            <a:normAutofit/>
          </a:bodyPr>
          <a:lstStyle/>
          <a:p>
            <a:pPr lvl="0"/>
            <a:r>
              <a:rPr lang="zh-TW" altLang="en-US" smtClean="0"/>
              <a:t>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4" name="Text Placeholder 3"/>
          <p:cNvSpPr>
            <a:spLocks noGrp="1"/>
          </p:cNvSpPr>
          <p:nvPr>
            <p:ph type="body" sz="half" idx="2"/>
          </p:nvPr>
        </p:nvSpPr>
        <p:spPr>
          <a:xfrm>
            <a:off x="2588538" y="1598613"/>
            <a:ext cx="3504286" cy="4262436"/>
          </a:xfrm>
        </p:spPr>
        <p:txBody>
          <a:bodyPr/>
          <a:lstStyle>
            <a:lvl1pPr marL="0" indent="0">
              <a:buNone/>
              <a:defRPr sz="1400"/>
            </a:lvl1pPr>
            <a:lvl2pPr marL="457063" indent="0">
              <a:buNone/>
              <a:defRPr sz="1200"/>
            </a:lvl2pPr>
            <a:lvl3pPr marL="914126" indent="0">
              <a:buNone/>
              <a:defRPr sz="1000"/>
            </a:lvl3pPr>
            <a:lvl4pPr marL="1371189" indent="0">
              <a:buNone/>
              <a:defRPr sz="900"/>
            </a:lvl4pPr>
            <a:lvl5pPr marL="1828251" indent="0">
              <a:buNone/>
              <a:defRPr sz="900"/>
            </a:lvl5pPr>
            <a:lvl6pPr marL="2285314" indent="0">
              <a:buNone/>
              <a:defRPr sz="900"/>
            </a:lvl6pPr>
            <a:lvl7pPr marL="2742377" indent="0">
              <a:buNone/>
              <a:defRPr sz="900"/>
            </a:lvl7pPr>
            <a:lvl8pPr marL="3199440" indent="0">
              <a:buNone/>
              <a:defRPr sz="900"/>
            </a:lvl8pPr>
            <a:lvl9pPr marL="3656503" indent="0">
              <a:buNone/>
              <a:defRPr sz="900"/>
            </a:lvl9pPr>
          </a:lstStyle>
          <a:p>
            <a:pPr lvl="0"/>
            <a:r>
              <a:rPr lang="zh-TW" altLang="en-US" smtClean="0"/>
              <a:t>編輯母片文字樣式</a:t>
            </a:r>
          </a:p>
        </p:txBody>
      </p:sp>
      <p:sp>
        <p:nvSpPr>
          <p:cNvPr id="5" name="Date Placeholder 4"/>
          <p:cNvSpPr>
            <a:spLocks noGrp="1"/>
          </p:cNvSpPr>
          <p:nvPr>
            <p:ph type="dt" sz="half" idx="10"/>
          </p:nvPr>
        </p:nvSpPr>
        <p:spPr/>
        <p:txBody>
          <a:bodyPr/>
          <a:lstStyle/>
          <a:p>
            <a:fld id="{8A0BC9F9-C2D1-4EAA-B5EF-7972108C87E7}" type="datetime1">
              <a:rPr lang="zh-TW" altLang="en-US" smtClean="0"/>
              <a:pPr/>
              <a:t>2020/7/10</a:t>
            </a:fld>
            <a:endParaRPr lang="zh-TW" altLang="en-US" dirty="0"/>
          </a:p>
        </p:txBody>
      </p:sp>
      <p:sp>
        <p:nvSpPr>
          <p:cNvPr id="6" name="Footer Placeholder 5"/>
          <p:cNvSpPr>
            <a:spLocks noGrp="1"/>
          </p:cNvSpPr>
          <p:nvPr>
            <p:ph type="ftr" sz="quarter" idx="11"/>
          </p:nvPr>
        </p:nvSpPr>
        <p:spPr/>
        <p:txBody>
          <a:bodyPr/>
          <a:lstStyle/>
          <a:p>
            <a:pPr rtl="0"/>
            <a:endParaRPr lang="zh-TW" altLang="en-US" noProof="0" dirty="0"/>
          </a:p>
        </p:txBody>
      </p:sp>
      <p:sp>
        <p:nvSpPr>
          <p:cNvPr id="9" name="Freeform 11"/>
          <p:cNvSpPr/>
          <p:nvPr/>
        </p:nvSpPr>
        <p:spPr bwMode="auto">
          <a:xfrm flipV="1">
            <a:off x="-4187" y="714376"/>
            <a:ext cx="1588113"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pPr rtl="0"/>
            <a:fld id="{2A013F82-EE5E-44EE-A61D-E31C6657F26F}" type="slidenum">
              <a:rPr lang="en-US" altLang="zh-TW" noProof="0" smtClean="0"/>
              <a:t>‹#›</a:t>
            </a:fld>
            <a:endParaRPr lang="en-US" altLang="zh-TW" noProof="0" dirty="0"/>
          </a:p>
        </p:txBody>
      </p:sp>
    </p:spTree>
    <p:extLst>
      <p:ext uri="{BB962C8B-B14F-4D97-AF65-F5344CB8AC3E}">
        <p14:creationId xmlns:p14="http://schemas.microsoft.com/office/powerpoint/2010/main" val="5182685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Title 1"/>
          <p:cNvSpPr>
            <a:spLocks noGrp="1"/>
          </p:cNvSpPr>
          <p:nvPr>
            <p:ph type="title"/>
          </p:nvPr>
        </p:nvSpPr>
        <p:spPr>
          <a:xfrm>
            <a:off x="2588539" y="4800600"/>
            <a:ext cx="8913078" cy="566738"/>
          </a:xfrm>
        </p:spPr>
        <p:txBody>
          <a:bodyPr anchor="b">
            <a:normAutofit/>
          </a:bodyPr>
          <a:lstStyle>
            <a:lvl1pPr algn="l">
              <a:defRPr sz="2399" b="0"/>
            </a:lvl1pPr>
          </a:lstStyle>
          <a:p>
            <a:r>
              <a:rPr lang="zh-TW" altLang="en-US" smtClean="0"/>
              <a:t>按一下以編輯母片標題樣式</a:t>
            </a:r>
            <a:endParaRPr lang="en-US" dirty="0"/>
          </a:p>
        </p:txBody>
      </p:sp>
      <p:sp>
        <p:nvSpPr>
          <p:cNvPr id="3" name="Picture Placeholder 2"/>
          <p:cNvSpPr>
            <a:spLocks noGrp="1" noChangeAspect="1"/>
          </p:cNvSpPr>
          <p:nvPr>
            <p:ph type="pic" idx="1"/>
          </p:nvPr>
        </p:nvSpPr>
        <p:spPr>
          <a:xfrm>
            <a:off x="2588538" y="634965"/>
            <a:ext cx="8913078" cy="3854970"/>
          </a:xfrm>
        </p:spPr>
        <p:txBody>
          <a:bodyPr anchor="t">
            <a:normAutofit/>
          </a:bodyPr>
          <a:lstStyle>
            <a:lvl1pPr marL="0" indent="0" algn="ctr">
              <a:buNone/>
              <a:defRPr sz="1600"/>
            </a:lvl1pPr>
            <a:lvl2pPr marL="457063" indent="0">
              <a:buNone/>
              <a:defRPr sz="1600"/>
            </a:lvl2pPr>
            <a:lvl3pPr marL="914126" indent="0">
              <a:buNone/>
              <a:defRPr sz="1600"/>
            </a:lvl3pPr>
            <a:lvl4pPr marL="1371189" indent="0">
              <a:buNone/>
              <a:defRPr sz="1600"/>
            </a:lvl4pPr>
            <a:lvl5pPr marL="1828251" indent="0">
              <a:buNone/>
              <a:defRPr sz="1600"/>
            </a:lvl5pPr>
            <a:lvl6pPr marL="2285314" indent="0">
              <a:buNone/>
              <a:defRPr sz="1600"/>
            </a:lvl6pPr>
            <a:lvl7pPr marL="2742377" indent="0">
              <a:buNone/>
              <a:defRPr sz="1600"/>
            </a:lvl7pPr>
            <a:lvl8pPr marL="3199440" indent="0">
              <a:buNone/>
              <a:defRPr sz="1600"/>
            </a:lvl8pPr>
            <a:lvl9pPr marL="3656503" indent="0">
              <a:buNone/>
              <a:defRPr sz="1600"/>
            </a:lvl9pPr>
          </a:lstStyle>
          <a:p>
            <a:r>
              <a:rPr lang="zh-TW" altLang="en-US" smtClean="0"/>
              <a:t>按一下圖示以新增圖片</a:t>
            </a:r>
            <a:endParaRPr lang="en-US" dirty="0"/>
          </a:p>
        </p:txBody>
      </p:sp>
      <p:sp>
        <p:nvSpPr>
          <p:cNvPr id="4" name="Text Placeholder 3"/>
          <p:cNvSpPr>
            <a:spLocks noGrp="1"/>
          </p:cNvSpPr>
          <p:nvPr>
            <p:ph type="body" sz="half" idx="2"/>
          </p:nvPr>
        </p:nvSpPr>
        <p:spPr>
          <a:xfrm>
            <a:off x="2588539" y="5367338"/>
            <a:ext cx="8913078" cy="493712"/>
          </a:xfrm>
        </p:spPr>
        <p:txBody>
          <a:bodyPr>
            <a:normAutofit/>
          </a:bodyPr>
          <a:lstStyle>
            <a:lvl1pPr marL="0" indent="0">
              <a:buNone/>
              <a:defRPr sz="1200"/>
            </a:lvl1pPr>
            <a:lvl2pPr marL="457063" indent="0">
              <a:buNone/>
              <a:defRPr sz="1200"/>
            </a:lvl2pPr>
            <a:lvl3pPr marL="914126" indent="0">
              <a:buNone/>
              <a:defRPr sz="1000"/>
            </a:lvl3pPr>
            <a:lvl4pPr marL="1371189" indent="0">
              <a:buNone/>
              <a:defRPr sz="900"/>
            </a:lvl4pPr>
            <a:lvl5pPr marL="1828251" indent="0">
              <a:buNone/>
              <a:defRPr sz="900"/>
            </a:lvl5pPr>
            <a:lvl6pPr marL="2285314" indent="0">
              <a:buNone/>
              <a:defRPr sz="900"/>
            </a:lvl6pPr>
            <a:lvl7pPr marL="2742377" indent="0">
              <a:buNone/>
              <a:defRPr sz="900"/>
            </a:lvl7pPr>
            <a:lvl8pPr marL="3199440" indent="0">
              <a:buNone/>
              <a:defRPr sz="900"/>
            </a:lvl8pPr>
            <a:lvl9pPr marL="3656503" indent="0">
              <a:buNone/>
              <a:defRPr sz="900"/>
            </a:lvl9pPr>
          </a:lstStyle>
          <a:p>
            <a:pPr lvl="0"/>
            <a:r>
              <a:rPr lang="zh-TW" altLang="en-US" smtClean="0"/>
              <a:t>編輯母片文字樣式</a:t>
            </a:r>
          </a:p>
        </p:txBody>
      </p:sp>
      <p:sp>
        <p:nvSpPr>
          <p:cNvPr id="5" name="Date Placeholder 4"/>
          <p:cNvSpPr>
            <a:spLocks noGrp="1"/>
          </p:cNvSpPr>
          <p:nvPr>
            <p:ph type="dt" sz="half" idx="10"/>
          </p:nvPr>
        </p:nvSpPr>
        <p:spPr/>
        <p:txBody>
          <a:bodyPr/>
          <a:lstStyle/>
          <a:p>
            <a:fld id="{AD276201-65D9-4F91-B053-C3BB89461A42}" type="datetime1">
              <a:rPr lang="zh-TW" altLang="en-US" smtClean="0"/>
              <a:pPr/>
              <a:t>2020/7/10</a:t>
            </a:fld>
            <a:endParaRPr lang="zh-TW" altLang="en-US" dirty="0"/>
          </a:p>
        </p:txBody>
      </p:sp>
      <p:sp>
        <p:nvSpPr>
          <p:cNvPr id="6" name="Footer Placeholder 5"/>
          <p:cNvSpPr>
            <a:spLocks noGrp="1"/>
          </p:cNvSpPr>
          <p:nvPr>
            <p:ph type="ftr" sz="quarter" idx="11"/>
          </p:nvPr>
        </p:nvSpPr>
        <p:spPr/>
        <p:txBody>
          <a:bodyPr/>
          <a:lstStyle/>
          <a:p>
            <a:endParaRPr lang="zh-TW" altLang="en-US" dirty="0"/>
          </a:p>
        </p:txBody>
      </p:sp>
      <p:sp>
        <p:nvSpPr>
          <p:cNvPr id="9" name="Freeform 11"/>
          <p:cNvSpPr/>
          <p:nvPr/>
        </p:nvSpPr>
        <p:spPr bwMode="auto">
          <a:xfrm flipV="1">
            <a:off x="-4187" y="4911726"/>
            <a:ext cx="1588113"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674" y="4983088"/>
            <a:ext cx="779564" cy="365125"/>
          </a:xfrm>
        </p:spPr>
        <p:txBody>
          <a:bodyPr/>
          <a:lstStyle/>
          <a:p>
            <a:fld id="{2A013F82-EE5E-44EE-A61D-E31C6657F26F}" type="slidenum">
              <a:rPr lang="en-US" altLang="zh-TW" smtClean="0"/>
              <a:pPr/>
              <a:t>‹#›</a:t>
            </a:fld>
            <a:endParaRPr lang="en-US" altLang="zh-TW" dirty="0"/>
          </a:p>
        </p:txBody>
      </p:sp>
    </p:spTree>
    <p:extLst>
      <p:ext uri="{BB962C8B-B14F-4D97-AF65-F5344CB8AC3E}">
        <p14:creationId xmlns:p14="http://schemas.microsoft.com/office/powerpoint/2010/main" val="1014062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0773"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14" y="-786"/>
            <a:ext cx="2356060"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32"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249" y="624110"/>
            <a:ext cx="8909366" cy="1280890"/>
          </a:xfrm>
          <a:prstGeom prst="rect">
            <a:avLst/>
          </a:prstGeom>
        </p:spPr>
        <p:txBody>
          <a:bodyPr vert="horz" lIns="91440" tIns="45720" rIns="91440" bIns="45720" rtlCol="0" anchor="t">
            <a:normAutofit/>
          </a:bodyPr>
          <a:lstStyle/>
          <a:p>
            <a:r>
              <a:rPr lang="zh-TW" altLang="en-US" smtClean="0"/>
              <a:t>按一下以編輯母片標題樣式</a:t>
            </a:r>
            <a:endParaRPr lang="en-US" dirty="0"/>
          </a:p>
        </p:txBody>
      </p:sp>
      <p:sp>
        <p:nvSpPr>
          <p:cNvPr id="3" name="Text Placeholder 2"/>
          <p:cNvSpPr>
            <a:spLocks noGrp="1"/>
          </p:cNvSpPr>
          <p:nvPr>
            <p:ph type="body" idx="1"/>
          </p:nvPr>
        </p:nvSpPr>
        <p:spPr>
          <a:xfrm>
            <a:off x="2588538" y="2133600"/>
            <a:ext cx="8913078" cy="3886200"/>
          </a:xfrm>
          <a:prstGeom prst="rect">
            <a:avLst/>
          </a:prstGeom>
        </p:spPr>
        <p:txBody>
          <a:bodyPr vert="horz" lIns="91440" tIns="45720" rIns="91440" bIns="45720" rtlCol="0">
            <a:normAutofit/>
          </a:bodyPr>
          <a:lstStyle/>
          <a:p>
            <a:pPr lvl="0"/>
            <a:r>
              <a:rPr lang="zh-TW" altLang="en-US" smtClean="0"/>
              <a:t>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4" name="Date Placeholder 3"/>
          <p:cNvSpPr>
            <a:spLocks noGrp="1"/>
          </p:cNvSpPr>
          <p:nvPr>
            <p:ph type="dt" sz="half" idx="2"/>
          </p:nvPr>
        </p:nvSpPr>
        <p:spPr>
          <a:xfrm>
            <a:off x="10358914" y="6130437"/>
            <a:ext cx="1145984"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8B52777B-FFBE-4070-AC71-C493A55733E7}" type="datetime1">
              <a:rPr lang="zh-TW" altLang="en-US" smtClean="0"/>
              <a:pPr/>
              <a:t>2020/7/10</a:t>
            </a:fld>
            <a:endParaRPr lang="zh-TW" altLang="en-US" dirty="0"/>
          </a:p>
        </p:txBody>
      </p:sp>
      <p:sp>
        <p:nvSpPr>
          <p:cNvPr id="5" name="Footer Placeholder 4"/>
          <p:cNvSpPr>
            <a:spLocks noGrp="1"/>
          </p:cNvSpPr>
          <p:nvPr>
            <p:ph type="ftr" sz="quarter" idx="3"/>
          </p:nvPr>
        </p:nvSpPr>
        <p:spPr>
          <a:xfrm>
            <a:off x="2588538" y="6135809"/>
            <a:ext cx="7618015"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zh-TW" altLang="en-US" noProof="0" dirty="0"/>
          </a:p>
        </p:txBody>
      </p:sp>
      <p:sp>
        <p:nvSpPr>
          <p:cNvPr id="6" name="Slide Number Placeholder 5"/>
          <p:cNvSpPr>
            <a:spLocks noGrp="1"/>
          </p:cNvSpPr>
          <p:nvPr>
            <p:ph type="sldNum" sz="quarter" idx="4"/>
          </p:nvPr>
        </p:nvSpPr>
        <p:spPr bwMode="gray">
          <a:xfrm>
            <a:off x="531674" y="787783"/>
            <a:ext cx="779564" cy="365125"/>
          </a:xfrm>
          <a:prstGeom prst="rect">
            <a:avLst/>
          </a:prstGeom>
        </p:spPr>
        <p:txBody>
          <a:bodyPr vert="horz" lIns="91440" tIns="45720" rIns="91440" bIns="45720" rtlCol="0" anchor="ctr"/>
          <a:lstStyle>
            <a:lvl1pPr algn="r">
              <a:defRPr sz="1999">
                <a:solidFill>
                  <a:srgbClr val="FEFFFF"/>
                </a:solidFill>
              </a:defRPr>
            </a:lvl1pPr>
          </a:lstStyle>
          <a:p>
            <a:fld id="{2A013F82-EE5E-44EE-A61D-E31C6657F26F}" type="slidenum">
              <a:rPr lang="en-US" altLang="zh-TW" noProof="0" smtClean="0"/>
              <a:pPr/>
              <a:t>‹#›</a:t>
            </a:fld>
            <a:endParaRPr lang="zh-TW" altLang="en-US" noProof="0" dirty="0"/>
          </a:p>
        </p:txBody>
      </p:sp>
    </p:spTree>
    <p:extLst>
      <p:ext uri="{BB962C8B-B14F-4D97-AF65-F5344CB8AC3E}">
        <p14:creationId xmlns:p14="http://schemas.microsoft.com/office/powerpoint/2010/main" val="842190947"/>
      </p:ext>
    </p:extLst>
  </p:cSld>
  <p:clrMap bg1="lt1" tx1="dk1" bg2="lt2" tx2="dk2" accent1="accent1" accent2="accent2" accent3="accent3" accent4="accent4" accent5="accent5" accent6="accent6" hlink="hlink" folHlink="folHlink"/>
  <p:sldLayoutIdLst>
    <p:sldLayoutId id="2147483703" r:id="rId1"/>
    <p:sldLayoutId id="2147483704" r:id="rId2"/>
    <p:sldLayoutId id="2147483705" r:id="rId3"/>
    <p:sldLayoutId id="2147483706" r:id="rId4"/>
    <p:sldLayoutId id="2147483707" r:id="rId5"/>
    <p:sldLayoutId id="2147483708" r:id="rId6"/>
    <p:sldLayoutId id="2147483709" r:id="rId7"/>
    <p:sldLayoutId id="2147483710" r:id="rId8"/>
    <p:sldLayoutId id="2147483711" r:id="rId9"/>
    <p:sldLayoutId id="2147483712" r:id="rId10"/>
    <p:sldLayoutId id="2147483713" r:id="rId11"/>
    <p:sldLayoutId id="2147483714" r:id="rId12"/>
    <p:sldLayoutId id="2147483715" r:id="rId13"/>
    <p:sldLayoutId id="2147483716" r:id="rId14"/>
    <p:sldLayoutId id="2147483717" r:id="rId15"/>
    <p:sldLayoutId id="2147483718" r:id="rId16"/>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txStyles>
    <p:titleStyle>
      <a:lvl1pPr algn="l" defTabSz="457063" rtl="0" eaLnBrk="1" latinLnBrk="0" hangingPunct="1">
        <a:spcBef>
          <a:spcPct val="0"/>
        </a:spcBef>
        <a:buNone/>
        <a:defRPr sz="3599"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797" indent="-342797" algn="l" defTabSz="457063" rtl="0" eaLnBrk="1" latinLnBrk="0" hangingPunct="1">
        <a:spcBef>
          <a:spcPts val="1000"/>
        </a:spcBef>
        <a:spcAft>
          <a:spcPts val="0"/>
        </a:spcAft>
        <a:buClr>
          <a:schemeClr val="accent1"/>
        </a:buClr>
        <a:buFont typeface="Wingdings 3" charset="2"/>
        <a:buChar char=""/>
        <a:defRPr sz="1799" kern="1200">
          <a:solidFill>
            <a:schemeClr val="tx1">
              <a:lumMod val="75000"/>
              <a:lumOff val="25000"/>
            </a:schemeClr>
          </a:solidFill>
          <a:latin typeface="+mn-lt"/>
          <a:ea typeface="+mn-ea"/>
          <a:cs typeface="+mn-cs"/>
        </a:defRPr>
      </a:lvl1pPr>
      <a:lvl2pPr marL="742727" indent="-285664" algn="l" defTabSz="457063"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2657" indent="-228531" algn="l" defTabSz="457063"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599720" indent="-228531" algn="l" defTabSz="457063"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6783" indent="-228531" algn="l" defTabSz="457063"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3846" indent="-228531" algn="l" defTabSz="457063"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0908" indent="-228531" algn="l" defTabSz="457063"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7971" indent="-228531" algn="l" defTabSz="457063"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5034" indent="-228531" algn="l" defTabSz="457063"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063" rtl="0" eaLnBrk="1" latinLnBrk="0" hangingPunct="1">
        <a:defRPr sz="1799" kern="1200">
          <a:solidFill>
            <a:schemeClr val="tx1"/>
          </a:solidFill>
          <a:latin typeface="+mn-lt"/>
          <a:ea typeface="+mn-ea"/>
          <a:cs typeface="+mn-cs"/>
        </a:defRPr>
      </a:lvl1pPr>
      <a:lvl2pPr marL="457063" algn="l" defTabSz="457063" rtl="0" eaLnBrk="1" latinLnBrk="0" hangingPunct="1">
        <a:defRPr sz="1799" kern="1200">
          <a:solidFill>
            <a:schemeClr val="tx1"/>
          </a:solidFill>
          <a:latin typeface="+mn-lt"/>
          <a:ea typeface="+mn-ea"/>
          <a:cs typeface="+mn-cs"/>
        </a:defRPr>
      </a:lvl2pPr>
      <a:lvl3pPr marL="914126" algn="l" defTabSz="457063" rtl="0" eaLnBrk="1" latinLnBrk="0" hangingPunct="1">
        <a:defRPr sz="1799" kern="1200">
          <a:solidFill>
            <a:schemeClr val="tx1"/>
          </a:solidFill>
          <a:latin typeface="+mn-lt"/>
          <a:ea typeface="+mn-ea"/>
          <a:cs typeface="+mn-cs"/>
        </a:defRPr>
      </a:lvl3pPr>
      <a:lvl4pPr marL="1371189" algn="l" defTabSz="457063" rtl="0" eaLnBrk="1" latinLnBrk="0" hangingPunct="1">
        <a:defRPr sz="1799" kern="1200">
          <a:solidFill>
            <a:schemeClr val="tx1"/>
          </a:solidFill>
          <a:latin typeface="+mn-lt"/>
          <a:ea typeface="+mn-ea"/>
          <a:cs typeface="+mn-cs"/>
        </a:defRPr>
      </a:lvl4pPr>
      <a:lvl5pPr marL="1828251" algn="l" defTabSz="457063" rtl="0" eaLnBrk="1" latinLnBrk="0" hangingPunct="1">
        <a:defRPr sz="1799" kern="1200">
          <a:solidFill>
            <a:schemeClr val="tx1"/>
          </a:solidFill>
          <a:latin typeface="+mn-lt"/>
          <a:ea typeface="+mn-ea"/>
          <a:cs typeface="+mn-cs"/>
        </a:defRPr>
      </a:lvl5pPr>
      <a:lvl6pPr marL="2285314" algn="l" defTabSz="457063" rtl="0" eaLnBrk="1" latinLnBrk="0" hangingPunct="1">
        <a:defRPr sz="1799" kern="1200">
          <a:solidFill>
            <a:schemeClr val="tx1"/>
          </a:solidFill>
          <a:latin typeface="+mn-lt"/>
          <a:ea typeface="+mn-ea"/>
          <a:cs typeface="+mn-cs"/>
        </a:defRPr>
      </a:lvl6pPr>
      <a:lvl7pPr marL="2742377" algn="l" defTabSz="457063" rtl="0" eaLnBrk="1" latinLnBrk="0" hangingPunct="1">
        <a:defRPr sz="1799" kern="1200">
          <a:solidFill>
            <a:schemeClr val="tx1"/>
          </a:solidFill>
          <a:latin typeface="+mn-lt"/>
          <a:ea typeface="+mn-ea"/>
          <a:cs typeface="+mn-cs"/>
        </a:defRPr>
      </a:lvl7pPr>
      <a:lvl8pPr marL="3199440" algn="l" defTabSz="457063" rtl="0" eaLnBrk="1" latinLnBrk="0" hangingPunct="1">
        <a:defRPr sz="1799" kern="1200">
          <a:solidFill>
            <a:schemeClr val="tx1"/>
          </a:solidFill>
          <a:latin typeface="+mn-lt"/>
          <a:ea typeface="+mn-ea"/>
          <a:cs typeface="+mn-cs"/>
        </a:defRPr>
      </a:lvl8pPr>
      <a:lvl9pPr marL="3656503" algn="l" defTabSz="457063" rtl="0" eaLnBrk="1" latinLnBrk="0" hangingPunct="1">
        <a:defRPr sz="1799"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839" userDrawn="1">
          <p15:clr>
            <a:srgbClr val="F26B43"/>
          </p15:clr>
        </p15:guide>
        <p15:guide id="2" orient="horz" pos="2160"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1.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8" Type="http://schemas.openxmlformats.org/officeDocument/2006/relationships/hyperlink" Target="https://www.ruyut.com/2018/12/android-studioget-permission-comean.html" TargetMode="External"/><Relationship Id="rId3" Type="http://schemas.openxmlformats.org/officeDocument/2006/relationships/hyperlink" Target="https://nmart.pixnet.net/blog/post/66196302-%E4%BA%BA%E5%B7%A5%E6%99%BA%E6%85%A7%E7%99%BC%E5%B1%95%E7%B0%A1%E5%8F%B2" TargetMode="External"/><Relationship Id="rId7" Type="http://schemas.openxmlformats.org/officeDocument/2006/relationships/hyperlink" Target="https://cloud.tencent.com/developer/article/1459306" TargetMode="External"/><Relationship Id="rId2" Type="http://schemas.openxmlformats.org/officeDocument/2006/relationships/hyperlink" Target="https://www.bbc.com/zhongwen/trad/science-48380424" TargetMode="External"/><Relationship Id="rId1" Type="http://schemas.openxmlformats.org/officeDocument/2006/relationships/slideLayout" Target="../slideLayouts/slideLayout2.xml"/><Relationship Id="rId6" Type="http://schemas.openxmlformats.org/officeDocument/2006/relationships/hyperlink" Target="https://medium.com/@WhoYoung99/alexnet-%E6%9E%B6%E6%A7%8B%E6%A6%82%E8%BF%B0-988113c06b4b" TargetMode="External"/><Relationship Id="rId11" Type="http://schemas.openxmlformats.org/officeDocument/2006/relationships/hyperlink" Target="https://www.tutorialspoint.com/how-to-convert-inputstream-object-to-a-string-in-java" TargetMode="External"/><Relationship Id="rId5" Type="http://schemas.openxmlformats.org/officeDocument/2006/relationships/hyperlink" Target="https://medium.com/%E9%9B%9E%E9%9B%9E%E8%88%87%E5%85%94%E5%85%94%E7%9A%84%E5%B7%A5%E7%A8%8B%E4%B8%96%E7%95%8C/%E6%A9%9F%E5%99%A8%E5%AD%B8%E7%BF%92-ml-note-convolution-neural-network-%E5%8D%B7%E7%A9%8D%E7%A5%9E%E7%B6%93%E7%B6%B2%E8%B7%AF-bfa8566744e9" TargetMode="External"/><Relationship Id="rId10" Type="http://schemas.openxmlformats.org/officeDocument/2006/relationships/hyperlink" Target="https://ithelp.ithome.com.tw/articles/10227397" TargetMode="External"/><Relationship Id="rId4" Type="http://schemas.openxmlformats.org/officeDocument/2006/relationships/hyperlink" Target="http://tensorflowkeras.blogspot.com/2017/09/kerascnncifar-10_66.html" TargetMode="External"/><Relationship Id="rId9" Type="http://schemas.openxmlformats.org/officeDocument/2006/relationships/hyperlink" Target="https://chaicheblog.wordpress.com/2017/07/23/android-camera-%E4%BD%BF%E7%94%A8intent%E9%96%8B%E5%95%9F/" TargetMode="External"/></Relationships>
</file>

<file path=ppt/slides/_rels/slide33.xml.rels><?xml version="1.0" encoding="UTF-8" standalone="yes"?>
<Relationships xmlns="http://schemas.openxmlformats.org/package/2006/relationships"><Relationship Id="rId8" Type="http://schemas.openxmlformats.org/officeDocument/2006/relationships/hyperlink" Target="http://kplant.biodiv.tw/%E8%8B%A6%E7%93%9C/%E8%8B%A6%E7%93%9C.htm" TargetMode="External"/><Relationship Id="rId3" Type="http://schemas.openxmlformats.org/officeDocument/2006/relationships/hyperlink" Target="https://ithelp.ithome.com.tw/articles/10205088" TargetMode="External"/><Relationship Id="rId7" Type="http://schemas.openxmlformats.org/officeDocument/2006/relationships/hyperlink" Target="http://kplant.biodiv.tw/%E8%8A%B1%E6%A4%B0%E8%8F%9C/%E8%8A%B1%E6%A4%B0%E8%8F%9C.htm" TargetMode="External"/><Relationship Id="rId12" Type="http://schemas.openxmlformats.org/officeDocument/2006/relationships/hyperlink" Target="https://www.itread01.com/content/1549555949.html" TargetMode="External"/><Relationship Id="rId2" Type="http://schemas.openxmlformats.org/officeDocument/2006/relationships/hyperlink" Target="https://medium.com/%E9%9B%9E%E9%9B%9E%E8%88%87%E5%85%94%E5%85%94%E7%9A%84%E5%B7%A5%E7%A8%8B%E4%B8%96%E7%95%8C/%E6%A9%9F%E5%99%A8%E5%AD%B8%E7%BF%92-ml-note-cnn%E6%BC%94%E5%8C%96%E5%8F%B2-alexnet-vgg-inception-resnet-keras-coding-668f74879306" TargetMode="External"/><Relationship Id="rId1" Type="http://schemas.openxmlformats.org/officeDocument/2006/relationships/slideLayout" Target="../slideLayouts/slideLayout2.xml"/><Relationship Id="rId6" Type="http://schemas.openxmlformats.org/officeDocument/2006/relationships/hyperlink" Target="http://kplant.biodiv.tw/%E8%8F%A0%E8%8F%9C/%E8%8F%A0%E8%8F%9C.htm" TargetMode="External"/><Relationship Id="rId11" Type="http://schemas.openxmlformats.org/officeDocument/2006/relationships/hyperlink" Target="https://blog.csdn.net/sky1373516909/article/details/92838989?utm_medium=distribute.pc_relevant.none-task-blog-BlogCommendFromMachineLearnPai2-1.nonecase&amp;depth_1-utm_source=distribute.pc_relevant.none-task-blog-BlogCommendFromMachineLearnPai2-1.nonecase" TargetMode="External"/><Relationship Id="rId5" Type="http://schemas.openxmlformats.org/officeDocument/2006/relationships/hyperlink" Target="https://medium.com/%E7%94%A8%E5%8A%9B%E5%8E%BB%E6%84%9B%E4%B8%80%E5%80%8B%E4%BA%BA%E7%9A%84%E8%A9%B1-%E5%BF%83%E4%B9%9F%E6%9C%83%E7%97%9B%E7%9A%84/%E9%BB%98%E9%BB%98%E5%9C%B0%E5%AD%B8deep-learning-4-698d00aba2ca" TargetMode="External"/><Relationship Id="rId10" Type="http://schemas.openxmlformats.org/officeDocument/2006/relationships/hyperlink" Target="http://kplant.biodiv.tw/%E7%87%88%E7%B1%A0%E6%A4%92/%E7%87%88%E7%B1%A0%E6%A4%92.htm" TargetMode="External"/><Relationship Id="rId4" Type="http://schemas.openxmlformats.org/officeDocument/2006/relationships/hyperlink" Target="https://blog.csdn.net/akadiao/article/details/80456742" TargetMode="External"/><Relationship Id="rId9" Type="http://schemas.openxmlformats.org/officeDocument/2006/relationships/hyperlink" Target="http://kplant.biodiv.tw/%E9%AB%98%E9%BA%97%E8%8F%9C/%E9%AB%98%E9%BA%97%E8%8F%9C.htm" TargetMode="Externa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標題 2"/>
          <p:cNvSpPr>
            <a:spLocks noGrp="1"/>
          </p:cNvSpPr>
          <p:nvPr>
            <p:ph type="ctrTitle"/>
          </p:nvPr>
        </p:nvSpPr>
        <p:spPr>
          <a:xfrm>
            <a:off x="2588539" y="2514601"/>
            <a:ext cx="8913077" cy="2262781"/>
          </a:xfrm>
        </p:spPr>
        <p:txBody>
          <a:bodyPr>
            <a:normAutofit fontScale="90000"/>
          </a:bodyPr>
          <a:lstStyle/>
          <a:p>
            <a:r>
              <a:rPr lang="zh-TW" altLang="en-US" dirty="0" smtClean="0"/>
              <a:t>中華大學資訊工程學系</a:t>
            </a:r>
            <a:r>
              <a:rPr lang="en-US" altLang="zh-TW" dirty="0" smtClean="0"/>
              <a:t/>
            </a:r>
            <a:br>
              <a:rPr lang="en-US" altLang="zh-TW" dirty="0" smtClean="0"/>
            </a:br>
            <a:r>
              <a:rPr lang="en-US" altLang="zh-TW" dirty="0" smtClean="0"/>
              <a:t>108 </a:t>
            </a:r>
            <a:r>
              <a:rPr lang="zh-TW" altLang="en-US" dirty="0" smtClean="0"/>
              <a:t>學年度專題製作</a:t>
            </a:r>
            <a:r>
              <a:rPr lang="en-US" altLang="zh-TW" dirty="0" smtClean="0"/>
              <a:t/>
            </a:r>
            <a:br>
              <a:rPr lang="en-US" altLang="zh-TW" dirty="0" smtClean="0"/>
            </a:br>
            <a:r>
              <a:rPr lang="en-US" altLang="zh-TW" dirty="0" smtClean="0"/>
              <a:t/>
            </a:r>
            <a:br>
              <a:rPr lang="en-US" altLang="zh-TW" dirty="0" smtClean="0"/>
            </a:br>
            <a:r>
              <a:rPr lang="zh-TW" altLang="en-US" dirty="0" smtClean="0"/>
              <a:t>蔬菜辨識</a:t>
            </a:r>
            <a:r>
              <a:rPr lang="en-US" altLang="zh-TW" dirty="0" smtClean="0"/>
              <a:t>APP</a:t>
            </a:r>
            <a:r>
              <a:rPr lang="zh-TW" altLang="en-US" smtClean="0"/>
              <a:t>製作</a:t>
            </a:r>
            <a:endParaRPr lang="zh-TW" altLang="en-US" dirty="0"/>
          </a:p>
        </p:txBody>
      </p:sp>
      <p:sp>
        <p:nvSpPr>
          <p:cNvPr id="4" name="副標題 3"/>
          <p:cNvSpPr>
            <a:spLocks noGrp="1"/>
          </p:cNvSpPr>
          <p:nvPr>
            <p:ph type="subTitle" idx="1"/>
          </p:nvPr>
        </p:nvSpPr>
        <p:spPr>
          <a:xfrm>
            <a:off x="2494012" y="5301208"/>
            <a:ext cx="8913077" cy="1126283"/>
          </a:xfrm>
        </p:spPr>
        <p:txBody>
          <a:bodyPr>
            <a:noAutofit/>
          </a:bodyPr>
          <a:lstStyle/>
          <a:p>
            <a:r>
              <a:rPr lang="zh-TW" altLang="en-US" sz="2400" dirty="0" smtClean="0">
                <a:solidFill>
                  <a:schemeClr val="tx1"/>
                </a:solidFill>
              </a:rPr>
              <a:t>指導老師： 張欽智 教授</a:t>
            </a:r>
            <a:endParaRPr lang="en-US" altLang="zh-TW" sz="2400" dirty="0" smtClean="0">
              <a:solidFill>
                <a:schemeClr val="tx1"/>
              </a:solidFill>
            </a:endParaRPr>
          </a:p>
          <a:p>
            <a:r>
              <a:rPr lang="zh-TW" altLang="en-US" sz="2400" dirty="0" smtClean="0">
                <a:solidFill>
                  <a:schemeClr val="tx1"/>
                </a:solidFill>
              </a:rPr>
              <a:t>組長</a:t>
            </a:r>
            <a:r>
              <a:rPr lang="en-US" altLang="zh-TW" sz="2400" dirty="0" smtClean="0">
                <a:solidFill>
                  <a:schemeClr val="tx1"/>
                </a:solidFill>
              </a:rPr>
              <a:t>:</a:t>
            </a:r>
            <a:r>
              <a:rPr lang="zh-TW" altLang="en-US" sz="2400" dirty="0" smtClean="0">
                <a:solidFill>
                  <a:schemeClr val="tx1"/>
                </a:solidFill>
              </a:rPr>
              <a:t>劉宇軒</a:t>
            </a:r>
            <a:r>
              <a:rPr lang="en-US" altLang="zh-TW" sz="2400" dirty="0" smtClean="0">
                <a:solidFill>
                  <a:schemeClr val="tx1"/>
                </a:solidFill>
              </a:rPr>
              <a:t>(B10502011)</a:t>
            </a:r>
          </a:p>
          <a:p>
            <a:r>
              <a:rPr lang="zh-TW" altLang="en-US" sz="2400" smtClean="0">
                <a:solidFill>
                  <a:schemeClr val="tx1"/>
                </a:solidFill>
              </a:rPr>
              <a:t>組員</a:t>
            </a:r>
            <a:r>
              <a:rPr lang="en-US" altLang="zh-TW" sz="2400" smtClean="0">
                <a:solidFill>
                  <a:schemeClr val="tx1"/>
                </a:solidFill>
              </a:rPr>
              <a:t>:</a:t>
            </a:r>
            <a:r>
              <a:rPr lang="zh-TW" altLang="en-US" sz="2400" smtClean="0">
                <a:solidFill>
                  <a:schemeClr val="tx1"/>
                </a:solidFill>
              </a:rPr>
              <a:t>謝雲雅</a:t>
            </a:r>
            <a:r>
              <a:rPr lang="en-US" altLang="zh-TW" sz="2400" dirty="0" smtClean="0">
                <a:solidFill>
                  <a:schemeClr val="tx1"/>
                </a:solidFill>
              </a:rPr>
              <a:t>(B10502099)</a:t>
            </a:r>
            <a:endParaRPr lang="zh-TW" altLang="it-IT" sz="2400" dirty="0">
              <a:solidFill>
                <a:schemeClr val="tx1"/>
              </a:solidFill>
            </a:endParaRPr>
          </a:p>
        </p:txBody>
      </p:sp>
    </p:spTree>
    <p:extLst>
      <p:ext uri="{BB962C8B-B14F-4D97-AF65-F5344CB8AC3E}">
        <p14:creationId xmlns:p14="http://schemas.microsoft.com/office/powerpoint/2010/main" val="28089201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3"/>
          <p:cNvSpPr>
            <a:spLocks noGrp="1"/>
          </p:cNvSpPr>
          <p:nvPr>
            <p:ph type="title"/>
          </p:nvPr>
        </p:nvSpPr>
        <p:spPr>
          <a:xfrm>
            <a:off x="1639730" y="2852936"/>
            <a:ext cx="8909366" cy="1280890"/>
          </a:xfrm>
        </p:spPr>
        <p:txBody>
          <a:bodyPr>
            <a:noAutofit/>
          </a:bodyPr>
          <a:lstStyle/>
          <a:p>
            <a:pPr algn="ctr"/>
            <a:r>
              <a:rPr lang="zh-TW" altLang="en-US" sz="8000" dirty="0" smtClean="0"/>
              <a:t>伺服端</a:t>
            </a:r>
            <a:endParaRPr lang="zh-TW" altLang="en-US" sz="8000" dirty="0"/>
          </a:p>
        </p:txBody>
      </p:sp>
    </p:spTree>
    <p:extLst>
      <p:ext uri="{BB962C8B-B14F-4D97-AF65-F5344CB8AC3E}">
        <p14:creationId xmlns:p14="http://schemas.microsoft.com/office/powerpoint/2010/main" val="9863312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辨識流程</a:t>
            </a:r>
            <a:endParaRPr lang="zh-TW" altLang="en-US" dirty="0"/>
          </a:p>
        </p:txBody>
      </p:sp>
      <p:sp>
        <p:nvSpPr>
          <p:cNvPr id="3" name="內容版面配置區 2"/>
          <p:cNvSpPr>
            <a:spLocks noGrp="1"/>
          </p:cNvSpPr>
          <p:nvPr>
            <p:ph idx="1"/>
          </p:nvPr>
        </p:nvSpPr>
        <p:spPr/>
        <p:txBody>
          <a:bodyPr>
            <a:normAutofit/>
          </a:bodyPr>
          <a:lstStyle/>
          <a:p>
            <a:pPr marL="342900" indent="-342900">
              <a:buFont typeface="+mj-lt"/>
              <a:buAutoNum type="arabicPeriod"/>
            </a:pPr>
            <a:r>
              <a:rPr lang="zh-TW" altLang="en-US" sz="2400" dirty="0" smtClean="0">
                <a:solidFill>
                  <a:schemeClr val="tx1"/>
                </a:solidFill>
              </a:rPr>
              <a:t>訓練模型</a:t>
            </a:r>
            <a:endParaRPr lang="en-US" altLang="zh-TW" sz="2400" dirty="0" smtClean="0">
              <a:solidFill>
                <a:schemeClr val="tx1"/>
              </a:solidFill>
            </a:endParaRPr>
          </a:p>
          <a:p>
            <a:pPr marL="342900" indent="-342900">
              <a:buFont typeface="+mj-lt"/>
              <a:buAutoNum type="arabicPeriod"/>
            </a:pPr>
            <a:r>
              <a:rPr lang="zh-TW" altLang="zh-TW" sz="2400" dirty="0" smtClean="0">
                <a:solidFill>
                  <a:schemeClr val="tx1"/>
                </a:solidFill>
              </a:rPr>
              <a:t>接收</a:t>
            </a:r>
            <a:r>
              <a:rPr lang="en-US" altLang="zh-TW" sz="2400" dirty="0" smtClean="0">
                <a:solidFill>
                  <a:schemeClr val="tx1"/>
                </a:solidFill>
              </a:rPr>
              <a:t>client</a:t>
            </a:r>
            <a:r>
              <a:rPr lang="zh-TW" altLang="zh-TW" sz="2400" dirty="0" smtClean="0">
                <a:solidFill>
                  <a:schemeClr val="tx1"/>
                </a:solidFill>
              </a:rPr>
              <a:t>端的圖檔儲存至</a:t>
            </a:r>
            <a:r>
              <a:rPr lang="en-US" altLang="zh-TW" sz="2400" dirty="0" smtClean="0">
                <a:solidFill>
                  <a:schemeClr val="tx1"/>
                </a:solidFill>
              </a:rPr>
              <a:t>server</a:t>
            </a:r>
            <a:r>
              <a:rPr lang="zh-TW" altLang="zh-TW" sz="2400" dirty="0" smtClean="0">
                <a:solidFill>
                  <a:schemeClr val="tx1"/>
                </a:solidFill>
              </a:rPr>
              <a:t>端</a:t>
            </a:r>
            <a:endParaRPr lang="en-US" altLang="zh-TW" sz="2400" dirty="0" smtClean="0">
              <a:solidFill>
                <a:schemeClr val="tx1"/>
              </a:solidFill>
            </a:endParaRPr>
          </a:p>
          <a:p>
            <a:pPr marL="342900" indent="-342900">
              <a:buFont typeface="+mj-lt"/>
              <a:buAutoNum type="arabicPeriod"/>
            </a:pPr>
            <a:r>
              <a:rPr lang="zh-TW" altLang="zh-TW" sz="2400" dirty="0" smtClean="0">
                <a:solidFill>
                  <a:schemeClr val="tx1"/>
                </a:solidFill>
              </a:rPr>
              <a:t>使用</a:t>
            </a:r>
            <a:r>
              <a:rPr lang="en-US" altLang="zh-TW" sz="2400" dirty="0" smtClean="0">
                <a:solidFill>
                  <a:schemeClr val="tx1"/>
                </a:solidFill>
              </a:rPr>
              <a:t>bat</a:t>
            </a:r>
            <a:r>
              <a:rPr lang="zh-TW" altLang="zh-TW" sz="2400" dirty="0" smtClean="0">
                <a:solidFill>
                  <a:schemeClr val="tx1"/>
                </a:solidFill>
              </a:rPr>
              <a:t>檔進入</a:t>
            </a:r>
            <a:r>
              <a:rPr lang="en-US" altLang="zh-TW" sz="2400" dirty="0" smtClean="0">
                <a:solidFill>
                  <a:schemeClr val="tx1"/>
                </a:solidFill>
              </a:rPr>
              <a:t>python</a:t>
            </a:r>
            <a:r>
              <a:rPr lang="zh-TW" altLang="zh-TW" sz="2400" dirty="0" smtClean="0">
                <a:solidFill>
                  <a:schemeClr val="tx1"/>
                </a:solidFill>
              </a:rPr>
              <a:t>虛擬環境後呼叫</a:t>
            </a:r>
            <a:r>
              <a:rPr lang="en-US" altLang="zh-TW" sz="2400" dirty="0" smtClean="0">
                <a:solidFill>
                  <a:schemeClr val="tx1"/>
                </a:solidFill>
              </a:rPr>
              <a:t>python</a:t>
            </a:r>
            <a:r>
              <a:rPr lang="zh-TW" altLang="zh-TW" sz="2400" dirty="0" smtClean="0">
                <a:solidFill>
                  <a:schemeClr val="tx1"/>
                </a:solidFill>
              </a:rPr>
              <a:t>檔進行辨識，辨識完畢後離開虛擬環境</a:t>
            </a:r>
            <a:endParaRPr lang="en-US" altLang="zh-TW" sz="2400" dirty="0" smtClean="0">
              <a:solidFill>
                <a:schemeClr val="tx1"/>
              </a:solidFill>
            </a:endParaRPr>
          </a:p>
          <a:p>
            <a:pPr marL="342900" indent="-342900">
              <a:buFont typeface="+mj-lt"/>
              <a:buAutoNum type="arabicPeriod"/>
            </a:pPr>
            <a:r>
              <a:rPr lang="zh-TW" altLang="zh-TW" sz="2400" dirty="0" smtClean="0">
                <a:solidFill>
                  <a:schemeClr val="tx1"/>
                </a:solidFill>
              </a:rPr>
              <a:t>載入自己訓練好的模型進行辨識，最後將辨識結果及辨識率存入資料庫</a:t>
            </a:r>
            <a:endParaRPr lang="en-US" altLang="zh-TW" sz="2400" dirty="0" smtClean="0">
              <a:solidFill>
                <a:schemeClr val="tx1"/>
              </a:solidFill>
            </a:endParaRPr>
          </a:p>
          <a:p>
            <a:pPr marL="342900" indent="-342900">
              <a:buFont typeface="+mj-lt"/>
              <a:buAutoNum type="arabicPeriod"/>
            </a:pPr>
            <a:r>
              <a:rPr lang="zh-TW" altLang="zh-TW" sz="2400" dirty="0" smtClean="0">
                <a:solidFill>
                  <a:schemeClr val="tx1"/>
                </a:solidFill>
              </a:rPr>
              <a:t>從資料庫撈取辨識結果、盛產季節、原產地、簡介及今日推薦料理</a:t>
            </a:r>
            <a:endParaRPr lang="en-US" altLang="zh-TW" sz="2400" dirty="0" smtClean="0">
              <a:solidFill>
                <a:schemeClr val="tx1"/>
              </a:solidFill>
            </a:endParaRPr>
          </a:p>
          <a:p>
            <a:pPr marL="342900" indent="-342900">
              <a:buFont typeface="+mj-lt"/>
              <a:buAutoNum type="arabicPeriod"/>
            </a:pPr>
            <a:endParaRPr lang="zh-TW" altLang="en-US" sz="2400" dirty="0">
              <a:solidFill>
                <a:schemeClr val="tx1"/>
              </a:solidFill>
            </a:endParaRPr>
          </a:p>
        </p:txBody>
      </p:sp>
    </p:spTree>
    <p:extLst>
      <p:ext uri="{BB962C8B-B14F-4D97-AF65-F5344CB8AC3E}">
        <p14:creationId xmlns:p14="http://schemas.microsoft.com/office/powerpoint/2010/main" val="35914457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訓練模型</a:t>
            </a:r>
            <a:endParaRPr lang="zh-TW" altLang="en-US" dirty="0"/>
          </a:p>
        </p:txBody>
      </p:sp>
      <p:pic>
        <p:nvPicPr>
          <p:cNvPr id="4" name="圖片 3"/>
          <p:cNvPicPr>
            <a:picLocks noChangeAspect="1"/>
          </p:cNvPicPr>
          <p:nvPr/>
        </p:nvPicPr>
        <p:blipFill>
          <a:blip r:embed="rId2"/>
          <a:stretch>
            <a:fillRect/>
          </a:stretch>
        </p:blipFill>
        <p:spPr>
          <a:xfrm>
            <a:off x="3574288" y="1412776"/>
            <a:ext cx="5040249" cy="4799965"/>
          </a:xfrm>
          <a:prstGeom prst="rect">
            <a:avLst/>
          </a:prstGeom>
        </p:spPr>
      </p:pic>
    </p:spTree>
    <p:extLst>
      <p:ext uri="{BB962C8B-B14F-4D97-AF65-F5344CB8AC3E}">
        <p14:creationId xmlns:p14="http://schemas.microsoft.com/office/powerpoint/2010/main" val="4174807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zh-TW" smtClean="0"/>
              <a:t>接收</a:t>
            </a:r>
            <a:r>
              <a:rPr lang="en-US" altLang="zh-TW" smtClean="0"/>
              <a:t>client</a:t>
            </a:r>
            <a:r>
              <a:rPr lang="zh-TW" altLang="zh-TW" smtClean="0"/>
              <a:t>端的圖檔儲存至</a:t>
            </a:r>
            <a:r>
              <a:rPr lang="en-US" altLang="zh-TW" smtClean="0"/>
              <a:t>server</a:t>
            </a:r>
            <a:r>
              <a:rPr lang="zh-TW" altLang="zh-TW" smtClean="0"/>
              <a:t>端</a:t>
            </a:r>
            <a:endParaRPr lang="zh-TW" altLang="en-US" dirty="0"/>
          </a:p>
        </p:txBody>
      </p:sp>
      <p:pic>
        <p:nvPicPr>
          <p:cNvPr id="4" name="圖片 3"/>
          <p:cNvPicPr>
            <a:picLocks noChangeAspect="1"/>
          </p:cNvPicPr>
          <p:nvPr/>
        </p:nvPicPr>
        <p:blipFill>
          <a:blip r:embed="rId2"/>
          <a:stretch>
            <a:fillRect/>
          </a:stretch>
        </p:blipFill>
        <p:spPr>
          <a:xfrm>
            <a:off x="3142084" y="1484784"/>
            <a:ext cx="5797347" cy="4680520"/>
          </a:xfrm>
          <a:prstGeom prst="rect">
            <a:avLst/>
          </a:prstGeom>
        </p:spPr>
      </p:pic>
    </p:spTree>
    <p:extLst>
      <p:ext uri="{BB962C8B-B14F-4D97-AF65-F5344CB8AC3E}">
        <p14:creationId xmlns:p14="http://schemas.microsoft.com/office/powerpoint/2010/main" val="35276311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fontScale="90000"/>
          </a:bodyPr>
          <a:lstStyle/>
          <a:p>
            <a:r>
              <a:rPr lang="zh-TW" altLang="zh-TW" dirty="0" smtClean="0"/>
              <a:t>使用</a:t>
            </a:r>
            <a:r>
              <a:rPr lang="en-US" altLang="zh-TW" dirty="0" smtClean="0"/>
              <a:t>bat</a:t>
            </a:r>
            <a:r>
              <a:rPr lang="zh-TW" altLang="zh-TW" dirty="0" smtClean="0"/>
              <a:t>檔進入</a:t>
            </a:r>
            <a:r>
              <a:rPr lang="en-US" altLang="zh-TW" dirty="0" smtClean="0"/>
              <a:t>python</a:t>
            </a:r>
            <a:r>
              <a:rPr lang="zh-TW" altLang="zh-TW" dirty="0" smtClean="0"/>
              <a:t>虛擬環境後呼叫</a:t>
            </a:r>
            <a:r>
              <a:rPr lang="en-US" altLang="zh-TW" dirty="0" smtClean="0"/>
              <a:t>python</a:t>
            </a:r>
            <a:r>
              <a:rPr lang="zh-TW" altLang="zh-TW" dirty="0" smtClean="0"/>
              <a:t>檔進行辨識，辨識完畢後離開虛擬環境</a:t>
            </a:r>
            <a:endParaRPr lang="zh-TW" altLang="en-US" dirty="0"/>
          </a:p>
        </p:txBody>
      </p:sp>
      <p:pic>
        <p:nvPicPr>
          <p:cNvPr id="4" name="圖片 3"/>
          <p:cNvPicPr>
            <a:picLocks noChangeAspect="1"/>
          </p:cNvPicPr>
          <p:nvPr/>
        </p:nvPicPr>
        <p:blipFill>
          <a:blip r:embed="rId2"/>
          <a:stretch>
            <a:fillRect/>
          </a:stretch>
        </p:blipFill>
        <p:spPr>
          <a:xfrm>
            <a:off x="3694981" y="2636912"/>
            <a:ext cx="4787732" cy="2664296"/>
          </a:xfrm>
          <a:prstGeom prst="rect">
            <a:avLst/>
          </a:prstGeom>
        </p:spPr>
      </p:pic>
    </p:spTree>
    <p:extLst>
      <p:ext uri="{BB962C8B-B14F-4D97-AF65-F5344CB8AC3E}">
        <p14:creationId xmlns:p14="http://schemas.microsoft.com/office/powerpoint/2010/main" val="33416931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zh-TW" dirty="0" smtClean="0"/>
              <a:t>載入自己訓練好的模型進行辨識，最後將辨識結果及辨識率存入資料庫</a:t>
            </a:r>
            <a:endParaRPr lang="zh-TW" altLang="en-US" dirty="0"/>
          </a:p>
        </p:txBody>
      </p:sp>
      <p:pic>
        <p:nvPicPr>
          <p:cNvPr id="4" name="圖片 3"/>
          <p:cNvPicPr>
            <a:picLocks noChangeAspect="1"/>
          </p:cNvPicPr>
          <p:nvPr/>
        </p:nvPicPr>
        <p:blipFill>
          <a:blip r:embed="rId2"/>
          <a:stretch>
            <a:fillRect/>
          </a:stretch>
        </p:blipFill>
        <p:spPr>
          <a:xfrm>
            <a:off x="3758269" y="1739216"/>
            <a:ext cx="4672287" cy="5118784"/>
          </a:xfrm>
          <a:prstGeom prst="rect">
            <a:avLst/>
          </a:prstGeom>
        </p:spPr>
      </p:pic>
    </p:spTree>
    <p:extLst>
      <p:ext uri="{BB962C8B-B14F-4D97-AF65-F5344CB8AC3E}">
        <p14:creationId xmlns:p14="http://schemas.microsoft.com/office/powerpoint/2010/main" val="6195802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zh-TW" smtClean="0"/>
              <a:t>從資料庫撈取辨識結果、盛產季節、原產地、簡介及今日推薦料理</a:t>
            </a:r>
            <a:endParaRPr lang="zh-TW" altLang="en-US" dirty="0"/>
          </a:p>
        </p:txBody>
      </p:sp>
      <p:pic>
        <p:nvPicPr>
          <p:cNvPr id="4" name="圖片 3"/>
          <p:cNvPicPr>
            <a:picLocks noChangeAspect="1"/>
          </p:cNvPicPr>
          <p:nvPr/>
        </p:nvPicPr>
        <p:blipFill>
          <a:blip r:embed="rId2"/>
          <a:stretch>
            <a:fillRect/>
          </a:stretch>
        </p:blipFill>
        <p:spPr>
          <a:xfrm>
            <a:off x="3332185" y="1844824"/>
            <a:ext cx="5532326" cy="4464496"/>
          </a:xfrm>
          <a:prstGeom prst="rect">
            <a:avLst/>
          </a:prstGeom>
        </p:spPr>
      </p:pic>
    </p:spTree>
    <p:extLst>
      <p:ext uri="{BB962C8B-B14F-4D97-AF65-F5344CB8AC3E}">
        <p14:creationId xmlns:p14="http://schemas.microsoft.com/office/powerpoint/2010/main" val="16817805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標題 3"/>
          <p:cNvSpPr txBox="1">
            <a:spLocks/>
          </p:cNvSpPr>
          <p:nvPr/>
        </p:nvSpPr>
        <p:spPr>
          <a:xfrm>
            <a:off x="1629916" y="2743200"/>
            <a:ext cx="9144001" cy="1371600"/>
          </a:xfrm>
          <a:prstGeom prst="rect">
            <a:avLst/>
          </a:prstGeom>
        </p:spPr>
        <p:txBody>
          <a:bodyPr vert="horz" lIns="91440" tIns="45720" rIns="91440" bIns="45720" rtlCol="0" anchor="b">
            <a:noAutofit/>
          </a:bodyPr>
          <a:lstStyle>
            <a:lvl1pPr algn="l" defTabSz="914400" rtl="0" eaLnBrk="1" latinLnBrk="0" hangingPunct="1">
              <a:lnSpc>
                <a:spcPct val="90000"/>
              </a:lnSpc>
              <a:spcBef>
                <a:spcPct val="0"/>
              </a:spcBef>
              <a:buNone/>
              <a:defRPr sz="3600" kern="1200" spc="100" baseline="0">
                <a:solidFill>
                  <a:schemeClr val="tx1"/>
                </a:solidFill>
                <a:latin typeface="Microsoft JhengHei UI" panose="020B0604030504040204" pitchFamily="34" charset="-120"/>
                <a:ea typeface="Microsoft JhengHei UI" panose="020B0604030504040204" pitchFamily="34" charset="-120"/>
                <a:cs typeface="+mj-cs"/>
              </a:defRPr>
            </a:lvl1pPr>
          </a:lstStyle>
          <a:p>
            <a:pPr algn="ctr"/>
            <a:r>
              <a:rPr lang="zh-TW" altLang="en-US" sz="9600" dirty="0" smtClean="0"/>
              <a:t>資料庫</a:t>
            </a:r>
            <a:endParaRPr lang="zh-TW" altLang="en-US" sz="9600" dirty="0"/>
          </a:p>
        </p:txBody>
      </p:sp>
      <p:sp>
        <p:nvSpPr>
          <p:cNvPr id="4" name="標題 3"/>
          <p:cNvSpPr>
            <a:spLocks noGrp="1"/>
          </p:cNvSpPr>
          <p:nvPr>
            <p:ph type="title"/>
          </p:nvPr>
        </p:nvSpPr>
        <p:spPr/>
        <p:txBody>
          <a:bodyPr/>
          <a:lstStyle/>
          <a:p>
            <a:endParaRPr lang="zh-TW" altLang="en-US"/>
          </a:p>
        </p:txBody>
      </p:sp>
    </p:spTree>
    <p:extLst>
      <p:ext uri="{BB962C8B-B14F-4D97-AF65-F5344CB8AC3E}">
        <p14:creationId xmlns:p14="http://schemas.microsoft.com/office/powerpoint/2010/main" val="8954643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zh-TW" smtClean="0"/>
              <a:t>將辨識的時間、結果及辨識率存入資料庫</a:t>
            </a:r>
            <a:endParaRPr lang="zh-TW" altLang="en-US" dirty="0"/>
          </a:p>
        </p:txBody>
      </p:sp>
      <p:pic>
        <p:nvPicPr>
          <p:cNvPr id="3" name="圖片 2"/>
          <p:cNvPicPr/>
          <p:nvPr/>
        </p:nvPicPr>
        <p:blipFill>
          <a:blip r:embed="rId2"/>
          <a:stretch>
            <a:fillRect/>
          </a:stretch>
        </p:blipFill>
        <p:spPr>
          <a:xfrm>
            <a:off x="3590504" y="2708920"/>
            <a:ext cx="5007818" cy="2406749"/>
          </a:xfrm>
          <a:prstGeom prst="rect">
            <a:avLst/>
          </a:prstGeom>
        </p:spPr>
      </p:pic>
    </p:spTree>
    <p:extLst>
      <p:ext uri="{BB962C8B-B14F-4D97-AF65-F5344CB8AC3E}">
        <p14:creationId xmlns:p14="http://schemas.microsoft.com/office/powerpoint/2010/main" val="16867445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zh-TW" smtClean="0"/>
              <a:t>蔬菜簡介</a:t>
            </a:r>
            <a:endParaRPr lang="zh-TW" altLang="zh-TW" dirty="0"/>
          </a:p>
        </p:txBody>
      </p:sp>
      <p:pic>
        <p:nvPicPr>
          <p:cNvPr id="3" name="圖片 2"/>
          <p:cNvPicPr/>
          <p:nvPr/>
        </p:nvPicPr>
        <p:blipFill>
          <a:blip r:embed="rId2"/>
          <a:stretch>
            <a:fillRect/>
          </a:stretch>
        </p:blipFill>
        <p:spPr>
          <a:xfrm>
            <a:off x="2867622" y="2708920"/>
            <a:ext cx="6453579" cy="2362046"/>
          </a:xfrm>
          <a:prstGeom prst="rect">
            <a:avLst/>
          </a:prstGeom>
        </p:spPr>
      </p:pic>
    </p:spTree>
    <p:extLst>
      <p:ext uri="{BB962C8B-B14F-4D97-AF65-F5344CB8AC3E}">
        <p14:creationId xmlns:p14="http://schemas.microsoft.com/office/powerpoint/2010/main" val="8502115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pPr lvl="0"/>
            <a:r>
              <a:rPr lang="zh-TW" altLang="zh-TW" smtClean="0"/>
              <a:t>研究背景與目的 </a:t>
            </a:r>
            <a:endParaRPr lang="zh-TW" altLang="en-US" dirty="0"/>
          </a:p>
        </p:txBody>
      </p:sp>
      <p:sp>
        <p:nvSpPr>
          <p:cNvPr id="3" name="內容版面配置區 2"/>
          <p:cNvSpPr>
            <a:spLocks noGrp="1"/>
          </p:cNvSpPr>
          <p:nvPr>
            <p:ph idx="1"/>
          </p:nvPr>
        </p:nvSpPr>
        <p:spPr>
          <a:xfrm>
            <a:off x="2305664" y="1412776"/>
            <a:ext cx="9482538" cy="5184576"/>
          </a:xfrm>
        </p:spPr>
        <p:txBody>
          <a:bodyPr>
            <a:normAutofit fontScale="92500" lnSpcReduction="10000"/>
          </a:bodyPr>
          <a:lstStyle/>
          <a:p>
            <a:pPr marL="0" indent="0">
              <a:buNone/>
            </a:pPr>
            <a:r>
              <a:rPr lang="zh-TW" altLang="en-US" sz="3000" dirty="0" smtClean="0">
                <a:solidFill>
                  <a:schemeClr val="tx1"/>
                </a:solidFill>
              </a:rPr>
              <a:t>       </a:t>
            </a:r>
            <a:r>
              <a:rPr lang="zh-TW" altLang="zh-TW" sz="3000" dirty="0" smtClean="0">
                <a:solidFill>
                  <a:schemeClr val="tx1"/>
                </a:solidFill>
              </a:rPr>
              <a:t>在逛傳統市場時每當遇到蔬菜總會有一些菜是你完全沒看過的，或是只吃過卻完全認不出來的蔬菜，而隨著現在人工智慧的發展，外送、冷凍食品及微波食品都已成為現在人們最主要的飲食習慣，多數的人並不清楚食物原形長什麼樣子，尤其蔬菜較容易被大多數人混淆。</a:t>
            </a:r>
          </a:p>
          <a:p>
            <a:pPr marL="0" indent="0">
              <a:buNone/>
            </a:pPr>
            <a:r>
              <a:rPr lang="en-US" altLang="zh-TW" sz="3000" dirty="0" smtClean="0">
                <a:solidFill>
                  <a:schemeClr val="tx1"/>
                </a:solidFill>
              </a:rPr>
              <a:t>    </a:t>
            </a:r>
          </a:p>
          <a:p>
            <a:pPr marL="0" indent="0">
              <a:buNone/>
            </a:pPr>
            <a:r>
              <a:rPr lang="en-US" altLang="zh-TW" sz="3000">
                <a:solidFill>
                  <a:schemeClr val="tx1"/>
                </a:solidFill>
              </a:rPr>
              <a:t> </a:t>
            </a:r>
            <a:r>
              <a:rPr lang="en-US" altLang="zh-TW" sz="3000" smtClean="0">
                <a:solidFill>
                  <a:schemeClr val="tx1"/>
                </a:solidFill>
              </a:rPr>
              <a:t>      </a:t>
            </a:r>
            <a:r>
              <a:rPr lang="zh-TW" altLang="zh-TW" sz="3000" smtClean="0">
                <a:solidFill>
                  <a:schemeClr val="tx1"/>
                </a:solidFill>
              </a:rPr>
              <a:t>因此</a:t>
            </a:r>
            <a:r>
              <a:rPr lang="zh-TW" altLang="zh-TW" sz="3000" dirty="0" smtClean="0">
                <a:solidFill>
                  <a:schemeClr val="tx1"/>
                </a:solidFill>
              </a:rPr>
              <a:t>我們製作了一個</a:t>
            </a:r>
            <a:r>
              <a:rPr lang="en-US" altLang="zh-TW" sz="3000" dirty="0" smtClean="0">
                <a:solidFill>
                  <a:schemeClr val="tx1"/>
                </a:solidFill>
              </a:rPr>
              <a:t>APP</a:t>
            </a:r>
            <a:r>
              <a:rPr lang="zh-TW" altLang="zh-TW" sz="3000" dirty="0" smtClean="0">
                <a:solidFill>
                  <a:schemeClr val="tx1"/>
                </a:solidFill>
              </a:rPr>
              <a:t>名為「蔬菜辨識</a:t>
            </a:r>
            <a:r>
              <a:rPr lang="en-US" altLang="zh-TW" sz="3000" dirty="0" smtClean="0">
                <a:solidFill>
                  <a:schemeClr val="tx1"/>
                </a:solidFill>
              </a:rPr>
              <a:t>APP</a:t>
            </a:r>
            <a:r>
              <a:rPr lang="zh-TW" altLang="zh-TW" sz="3000" dirty="0" smtClean="0">
                <a:solidFill>
                  <a:schemeClr val="tx1"/>
                </a:solidFill>
              </a:rPr>
              <a:t>」，而此項</a:t>
            </a:r>
            <a:r>
              <a:rPr lang="en-US" altLang="zh-TW" sz="3000" dirty="0" smtClean="0">
                <a:solidFill>
                  <a:schemeClr val="tx1"/>
                </a:solidFill>
              </a:rPr>
              <a:t>APP</a:t>
            </a:r>
            <a:r>
              <a:rPr lang="zh-TW" altLang="zh-TW" sz="3000" dirty="0" smtClean="0">
                <a:solidFill>
                  <a:schemeClr val="tx1"/>
                </a:solidFill>
              </a:rPr>
              <a:t>主要是以蔬菜為主題來進行辨識並帶領使用者去認識及瞭解這些蔬菜的，讓大家知道這些蔬菜的原生產地、盛產季節及基本資料，同時推薦一道此蔬菜的料理給使用者多點料理變化，讓使用者對此蔬菜增加興趣，若家中有孩童或許可以減少他們挑食的機會。</a:t>
            </a:r>
          </a:p>
          <a:p>
            <a:pPr marL="0" indent="0">
              <a:buNone/>
            </a:pPr>
            <a:endParaRPr lang="zh-TW" altLang="en-US" dirty="0"/>
          </a:p>
        </p:txBody>
      </p:sp>
    </p:spTree>
    <p:extLst>
      <p:ext uri="{BB962C8B-B14F-4D97-AF65-F5344CB8AC3E}">
        <p14:creationId xmlns:p14="http://schemas.microsoft.com/office/powerpoint/2010/main" val="21918483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zh-TW" smtClean="0"/>
              <a:t>每一次辨識完後將會隨機推薦該種類的料理</a:t>
            </a:r>
            <a:endParaRPr lang="zh-TW" altLang="en-US" dirty="0"/>
          </a:p>
        </p:txBody>
      </p:sp>
      <p:pic>
        <p:nvPicPr>
          <p:cNvPr id="3" name="圖片 2"/>
          <p:cNvPicPr/>
          <p:nvPr/>
        </p:nvPicPr>
        <p:blipFill>
          <a:blip r:embed="rId2"/>
          <a:stretch>
            <a:fillRect/>
          </a:stretch>
        </p:blipFill>
        <p:spPr>
          <a:xfrm>
            <a:off x="2651598" y="2348880"/>
            <a:ext cx="6885627" cy="3532976"/>
          </a:xfrm>
          <a:prstGeom prst="rect">
            <a:avLst/>
          </a:prstGeom>
        </p:spPr>
      </p:pic>
    </p:spTree>
    <p:extLst>
      <p:ext uri="{BB962C8B-B14F-4D97-AF65-F5344CB8AC3E}">
        <p14:creationId xmlns:p14="http://schemas.microsoft.com/office/powerpoint/2010/main" val="24984114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標題 3"/>
          <p:cNvSpPr txBox="1">
            <a:spLocks/>
          </p:cNvSpPr>
          <p:nvPr/>
        </p:nvSpPr>
        <p:spPr>
          <a:xfrm>
            <a:off x="1629916" y="2743200"/>
            <a:ext cx="9144001" cy="1371600"/>
          </a:xfrm>
          <a:prstGeom prst="rect">
            <a:avLst/>
          </a:prstGeom>
        </p:spPr>
        <p:txBody>
          <a:bodyPr vert="horz" lIns="91440" tIns="45720" rIns="91440" bIns="45720" rtlCol="0" anchor="b">
            <a:noAutofit/>
          </a:bodyPr>
          <a:lstStyle>
            <a:lvl1pPr algn="l" defTabSz="914400" rtl="0" eaLnBrk="1" latinLnBrk="0" hangingPunct="1">
              <a:lnSpc>
                <a:spcPct val="90000"/>
              </a:lnSpc>
              <a:spcBef>
                <a:spcPct val="0"/>
              </a:spcBef>
              <a:buNone/>
              <a:defRPr sz="3600" kern="1200" spc="100" baseline="0">
                <a:solidFill>
                  <a:schemeClr val="tx1"/>
                </a:solidFill>
                <a:latin typeface="Microsoft JhengHei UI" panose="020B0604030504040204" pitchFamily="34" charset="-120"/>
                <a:ea typeface="Microsoft JhengHei UI" panose="020B0604030504040204" pitchFamily="34" charset="-120"/>
                <a:cs typeface="+mj-cs"/>
              </a:defRPr>
            </a:lvl1pPr>
          </a:lstStyle>
          <a:p>
            <a:pPr algn="ctr"/>
            <a:r>
              <a:rPr lang="en-US" altLang="zh-TW" sz="9600" dirty="0" smtClean="0"/>
              <a:t>APP</a:t>
            </a:r>
            <a:r>
              <a:rPr lang="zh-TW" altLang="en-US" sz="9600" dirty="0" smtClean="0"/>
              <a:t>客戶端</a:t>
            </a:r>
            <a:endParaRPr lang="zh-TW" altLang="en-US" sz="9600" dirty="0"/>
          </a:p>
        </p:txBody>
      </p:sp>
    </p:spTree>
    <p:extLst>
      <p:ext uri="{BB962C8B-B14F-4D97-AF65-F5344CB8AC3E}">
        <p14:creationId xmlns:p14="http://schemas.microsoft.com/office/powerpoint/2010/main" val="8499334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smtClean="0"/>
              <a:t>Android Studio </a:t>
            </a:r>
            <a:r>
              <a:rPr lang="zh-TW" altLang="zh-TW" smtClean="0"/>
              <a:t>流程程式碼</a:t>
            </a:r>
            <a:endParaRPr lang="zh-TW" altLang="en-US" dirty="0"/>
          </a:p>
        </p:txBody>
      </p:sp>
      <p:sp>
        <p:nvSpPr>
          <p:cNvPr id="3" name="內容版面配置區 2"/>
          <p:cNvSpPr>
            <a:spLocks noGrp="1"/>
          </p:cNvSpPr>
          <p:nvPr>
            <p:ph idx="1"/>
          </p:nvPr>
        </p:nvSpPr>
        <p:spPr>
          <a:xfrm>
            <a:off x="2559526" y="1540188"/>
            <a:ext cx="9223518" cy="4769131"/>
          </a:xfrm>
        </p:spPr>
        <p:txBody>
          <a:bodyPr>
            <a:noAutofit/>
          </a:bodyPr>
          <a:lstStyle/>
          <a:p>
            <a:pPr marL="342900" indent="-342900">
              <a:buFont typeface="+mj-lt"/>
              <a:buAutoNum type="arabicPeriod"/>
            </a:pPr>
            <a:r>
              <a:rPr lang="zh-TW" altLang="zh-TW" sz="2800" dirty="0" smtClean="0">
                <a:solidFill>
                  <a:schemeClr val="tx1"/>
                </a:solidFill>
              </a:rPr>
              <a:t>判斷是否有權限，無授權則無法執行並跳轉至系統設置權限</a:t>
            </a:r>
            <a:endParaRPr lang="en-US" altLang="zh-TW" sz="2800" dirty="0" smtClean="0">
              <a:solidFill>
                <a:schemeClr val="tx1"/>
              </a:solidFill>
            </a:endParaRPr>
          </a:p>
          <a:p>
            <a:pPr marL="342900" indent="-342900">
              <a:buFont typeface="+mj-lt"/>
              <a:buAutoNum type="arabicPeriod"/>
            </a:pPr>
            <a:r>
              <a:rPr lang="zh-TW" altLang="zh-TW" sz="2800" dirty="0" smtClean="0">
                <a:solidFill>
                  <a:schemeClr val="tx1"/>
                </a:solidFill>
              </a:rPr>
              <a:t>進入相機後拍完照，進入選擇要或不要，要的丟進</a:t>
            </a:r>
            <a:r>
              <a:rPr lang="en-US" altLang="zh-TW" sz="2800" dirty="0" smtClean="0">
                <a:solidFill>
                  <a:schemeClr val="tx1"/>
                </a:solidFill>
              </a:rPr>
              <a:t>VEGETABLE</a:t>
            </a:r>
            <a:r>
              <a:rPr lang="zh-TW" altLang="zh-TW" sz="2800" dirty="0" smtClean="0">
                <a:solidFill>
                  <a:schemeClr val="tx1"/>
                </a:solidFill>
              </a:rPr>
              <a:t>資料夾同時廣播圖片更新及放入</a:t>
            </a:r>
            <a:r>
              <a:rPr lang="en-US" altLang="zh-TW" sz="2800" dirty="0" err="1" smtClean="0">
                <a:solidFill>
                  <a:schemeClr val="tx1"/>
                </a:solidFill>
              </a:rPr>
              <a:t>Imageview</a:t>
            </a:r>
            <a:r>
              <a:rPr lang="zh-TW" altLang="en-US" sz="2800" dirty="0" smtClean="0">
                <a:solidFill>
                  <a:schemeClr val="tx1"/>
                </a:solidFill>
              </a:rPr>
              <a:t>或</a:t>
            </a:r>
            <a:r>
              <a:rPr lang="zh-TW" altLang="zh-TW" sz="2800" dirty="0" smtClean="0">
                <a:solidFill>
                  <a:schemeClr val="tx1"/>
                </a:solidFill>
              </a:rPr>
              <a:t>進入圖片庫，選擇圖片後放入</a:t>
            </a:r>
            <a:r>
              <a:rPr lang="en-US" altLang="zh-TW" sz="2800" dirty="0" err="1" smtClean="0">
                <a:solidFill>
                  <a:schemeClr val="tx1"/>
                </a:solidFill>
              </a:rPr>
              <a:t>Imageview</a:t>
            </a:r>
            <a:endParaRPr lang="zh-TW" altLang="zh-TW" sz="2800" dirty="0" smtClean="0">
              <a:solidFill>
                <a:schemeClr val="tx1"/>
              </a:solidFill>
            </a:endParaRPr>
          </a:p>
          <a:p>
            <a:pPr marL="342900" indent="-342900">
              <a:buFont typeface="+mj-lt"/>
              <a:buAutoNum type="arabicPeriod"/>
            </a:pPr>
            <a:r>
              <a:rPr lang="zh-TW" altLang="zh-TW" sz="2800" dirty="0" smtClean="0">
                <a:solidFill>
                  <a:schemeClr val="tx1"/>
                </a:solidFill>
              </a:rPr>
              <a:t>按下上傳後將圖片傳到</a:t>
            </a:r>
            <a:r>
              <a:rPr lang="en-US" altLang="zh-TW" sz="2800" dirty="0" smtClean="0">
                <a:solidFill>
                  <a:schemeClr val="tx1"/>
                </a:solidFill>
              </a:rPr>
              <a:t>Server</a:t>
            </a:r>
            <a:r>
              <a:rPr lang="zh-TW" altLang="zh-TW" sz="2800" dirty="0" smtClean="0">
                <a:solidFill>
                  <a:schemeClr val="tx1"/>
                </a:solidFill>
              </a:rPr>
              <a:t>的指定資料夾內進行判斷</a:t>
            </a:r>
            <a:endParaRPr lang="en-US" altLang="zh-TW" sz="2800" dirty="0" smtClean="0">
              <a:solidFill>
                <a:schemeClr val="tx1"/>
              </a:solidFill>
            </a:endParaRPr>
          </a:p>
          <a:p>
            <a:pPr marL="342900" indent="-342900">
              <a:buFont typeface="+mj-lt"/>
              <a:buAutoNum type="arabicPeriod"/>
            </a:pPr>
            <a:r>
              <a:rPr lang="zh-TW" altLang="zh-TW" sz="2800" dirty="0" smtClean="0">
                <a:solidFill>
                  <a:schemeClr val="tx1"/>
                </a:solidFill>
              </a:rPr>
              <a:t>接收</a:t>
            </a:r>
            <a:r>
              <a:rPr lang="en-US" altLang="zh-TW" sz="2800" dirty="0" smtClean="0">
                <a:solidFill>
                  <a:schemeClr val="tx1"/>
                </a:solidFill>
              </a:rPr>
              <a:t>Server</a:t>
            </a:r>
            <a:r>
              <a:rPr lang="zh-TW" altLang="zh-TW" sz="2800" dirty="0" smtClean="0">
                <a:solidFill>
                  <a:schemeClr val="tx1"/>
                </a:solidFill>
              </a:rPr>
              <a:t>端的回傳訊息及代碼</a:t>
            </a:r>
            <a:endParaRPr lang="en-US" altLang="zh-TW" sz="2800" dirty="0" smtClean="0">
              <a:solidFill>
                <a:schemeClr val="tx1"/>
              </a:solidFill>
            </a:endParaRPr>
          </a:p>
          <a:p>
            <a:pPr marL="342900" indent="-342900">
              <a:buFont typeface="+mj-lt"/>
              <a:buAutoNum type="arabicPeriod"/>
            </a:pPr>
            <a:r>
              <a:rPr lang="zh-TW" altLang="zh-TW" sz="2800" dirty="0" smtClean="0">
                <a:solidFill>
                  <a:schemeClr val="tx1"/>
                </a:solidFill>
              </a:rPr>
              <a:t>抓取</a:t>
            </a:r>
            <a:r>
              <a:rPr lang="en-US" altLang="zh-TW" sz="2800" dirty="0" err="1" smtClean="0">
                <a:solidFill>
                  <a:schemeClr val="tx1"/>
                </a:solidFill>
              </a:rPr>
              <a:t>php</a:t>
            </a:r>
            <a:r>
              <a:rPr lang="zh-TW" altLang="zh-TW" sz="2800" dirty="0" smtClean="0">
                <a:solidFill>
                  <a:schemeClr val="tx1"/>
                </a:solidFill>
              </a:rPr>
              <a:t>的內容</a:t>
            </a:r>
            <a:r>
              <a:rPr lang="zh-TW" altLang="en-US" sz="2800" dirty="0" smtClean="0">
                <a:solidFill>
                  <a:schemeClr val="tx1"/>
                </a:solidFill>
              </a:rPr>
              <a:t>回</a:t>
            </a:r>
            <a:r>
              <a:rPr lang="zh-TW" altLang="zh-TW" sz="2800" dirty="0" smtClean="0">
                <a:solidFill>
                  <a:schemeClr val="tx1"/>
                </a:solidFill>
              </a:rPr>
              <a:t>傳至</a:t>
            </a:r>
            <a:r>
              <a:rPr lang="en-US" altLang="zh-TW" sz="2800" dirty="0" err="1" smtClean="0">
                <a:solidFill>
                  <a:schemeClr val="tx1"/>
                </a:solidFill>
              </a:rPr>
              <a:t>TextView</a:t>
            </a:r>
            <a:endParaRPr lang="zh-TW" altLang="zh-TW" sz="2800" dirty="0" smtClean="0">
              <a:solidFill>
                <a:schemeClr val="tx1"/>
              </a:solidFill>
            </a:endParaRPr>
          </a:p>
          <a:p>
            <a:pPr marL="342900" indent="-342900">
              <a:buFont typeface="+mj-lt"/>
              <a:buAutoNum type="arabicPeriod"/>
            </a:pPr>
            <a:endParaRPr lang="zh-TW" altLang="zh-TW" sz="2800" dirty="0" smtClean="0">
              <a:solidFill>
                <a:schemeClr val="tx1"/>
              </a:solidFill>
            </a:endParaRPr>
          </a:p>
          <a:p>
            <a:pPr marL="342900" indent="-342900">
              <a:buFont typeface="+mj-lt"/>
              <a:buAutoNum type="arabicPeriod"/>
            </a:pPr>
            <a:endParaRPr lang="zh-TW" altLang="en-US" sz="2800" dirty="0">
              <a:solidFill>
                <a:schemeClr val="tx1"/>
              </a:solidFill>
            </a:endParaRPr>
          </a:p>
        </p:txBody>
      </p:sp>
    </p:spTree>
    <p:extLst>
      <p:ext uri="{BB962C8B-B14F-4D97-AF65-F5344CB8AC3E}">
        <p14:creationId xmlns:p14="http://schemas.microsoft.com/office/powerpoint/2010/main" val="29249465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zh-TW" smtClean="0"/>
              <a:t>判斷是否有權限，無授權則無法執行並跳轉至系統設置權限</a:t>
            </a:r>
            <a:endParaRPr lang="zh-TW" altLang="en-US" dirty="0"/>
          </a:p>
        </p:txBody>
      </p:sp>
      <p:pic>
        <p:nvPicPr>
          <p:cNvPr id="5" name="內容版面配置區 4"/>
          <p:cNvPicPr>
            <a:picLocks noGrp="1" noChangeAspect="1"/>
          </p:cNvPicPr>
          <p:nvPr>
            <p:ph idx="1"/>
          </p:nvPr>
        </p:nvPicPr>
        <p:blipFill>
          <a:blip r:embed="rId2"/>
          <a:stretch>
            <a:fillRect/>
          </a:stretch>
        </p:blipFill>
        <p:spPr>
          <a:xfrm>
            <a:off x="3214092" y="1905000"/>
            <a:ext cx="6840760" cy="4713193"/>
          </a:xfrm>
          <a:prstGeom prst="rect">
            <a:avLst/>
          </a:prstGeom>
        </p:spPr>
      </p:pic>
    </p:spTree>
    <p:extLst>
      <p:ext uri="{BB962C8B-B14F-4D97-AF65-F5344CB8AC3E}">
        <p14:creationId xmlns:p14="http://schemas.microsoft.com/office/powerpoint/2010/main" val="33527243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fontScale="90000"/>
          </a:bodyPr>
          <a:lstStyle/>
          <a:p>
            <a:r>
              <a:rPr lang="zh-TW" altLang="zh-TW" smtClean="0"/>
              <a:t>進入相機後拍完照，進入選擇要或不要，要的丟進</a:t>
            </a:r>
            <a:r>
              <a:rPr lang="en-US" altLang="zh-TW" smtClean="0"/>
              <a:t>VEGETABLE</a:t>
            </a:r>
            <a:r>
              <a:rPr lang="zh-TW" altLang="zh-TW" smtClean="0"/>
              <a:t>資料夾同時廣播圖片更新及放入</a:t>
            </a:r>
            <a:r>
              <a:rPr lang="en-US" altLang="zh-TW" smtClean="0"/>
              <a:t>Imageview</a:t>
            </a:r>
            <a:endParaRPr lang="zh-TW" altLang="en-US" dirty="0"/>
          </a:p>
        </p:txBody>
      </p:sp>
      <p:pic>
        <p:nvPicPr>
          <p:cNvPr id="5" name="內容版面配置區 4"/>
          <p:cNvPicPr>
            <a:picLocks noGrp="1" noChangeAspect="1"/>
          </p:cNvPicPr>
          <p:nvPr>
            <p:ph idx="1"/>
          </p:nvPr>
        </p:nvPicPr>
        <p:blipFill>
          <a:blip r:embed="rId2"/>
          <a:stretch>
            <a:fillRect/>
          </a:stretch>
        </p:blipFill>
        <p:spPr>
          <a:xfrm>
            <a:off x="4290686" y="2276872"/>
            <a:ext cx="4193923" cy="4392488"/>
          </a:xfrm>
          <a:prstGeom prst="rect">
            <a:avLst/>
          </a:prstGeom>
        </p:spPr>
      </p:pic>
    </p:spTree>
    <p:extLst>
      <p:ext uri="{BB962C8B-B14F-4D97-AF65-F5344CB8AC3E}">
        <p14:creationId xmlns:p14="http://schemas.microsoft.com/office/powerpoint/2010/main" val="28205082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1773932" y="620688"/>
            <a:ext cx="8909366" cy="1280890"/>
          </a:xfrm>
        </p:spPr>
        <p:txBody>
          <a:bodyPr/>
          <a:lstStyle/>
          <a:p>
            <a:r>
              <a:rPr lang="zh-TW" altLang="zh-TW" dirty="0" smtClean="0"/>
              <a:t>進入圖片庫，選擇圖片後放入</a:t>
            </a:r>
            <a:r>
              <a:rPr lang="en-US" altLang="zh-TW" dirty="0" err="1" smtClean="0"/>
              <a:t>Imageview</a:t>
            </a:r>
            <a:endParaRPr lang="zh-TW" altLang="en-US" dirty="0"/>
          </a:p>
        </p:txBody>
      </p:sp>
      <p:pic>
        <p:nvPicPr>
          <p:cNvPr id="7" name="內容版面配置區 6"/>
          <p:cNvPicPr>
            <a:picLocks noGrp="1" noChangeAspect="1"/>
          </p:cNvPicPr>
          <p:nvPr>
            <p:ph idx="1"/>
          </p:nvPr>
        </p:nvPicPr>
        <p:blipFill>
          <a:blip r:embed="rId2"/>
          <a:stretch>
            <a:fillRect/>
          </a:stretch>
        </p:blipFill>
        <p:spPr>
          <a:xfrm>
            <a:off x="2641600" y="2636912"/>
            <a:ext cx="6905625" cy="2752725"/>
          </a:xfrm>
          <a:prstGeom prst="rect">
            <a:avLst/>
          </a:prstGeom>
        </p:spPr>
      </p:pic>
    </p:spTree>
    <p:extLst>
      <p:ext uri="{BB962C8B-B14F-4D97-AF65-F5344CB8AC3E}">
        <p14:creationId xmlns:p14="http://schemas.microsoft.com/office/powerpoint/2010/main" val="26523534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1828247" y="692696"/>
            <a:ext cx="8909366" cy="1280890"/>
          </a:xfrm>
        </p:spPr>
        <p:txBody>
          <a:bodyPr/>
          <a:lstStyle/>
          <a:p>
            <a:r>
              <a:rPr lang="zh-TW" altLang="zh-TW" dirty="0" smtClean="0"/>
              <a:t>按下上傳後將圖片傳到</a:t>
            </a:r>
            <a:r>
              <a:rPr lang="en-US" altLang="zh-TW" dirty="0" smtClean="0"/>
              <a:t>Server</a:t>
            </a:r>
            <a:r>
              <a:rPr lang="zh-TW" altLang="zh-TW" dirty="0" smtClean="0"/>
              <a:t>的指定資料夾內進行判斷</a:t>
            </a:r>
            <a:endParaRPr lang="zh-TW" altLang="en-US" dirty="0"/>
          </a:p>
        </p:txBody>
      </p:sp>
      <p:pic>
        <p:nvPicPr>
          <p:cNvPr id="6" name="內容版面配置區 5"/>
          <p:cNvPicPr>
            <a:picLocks noGrp="1" noChangeAspect="1"/>
          </p:cNvPicPr>
          <p:nvPr>
            <p:ph idx="1"/>
          </p:nvPr>
        </p:nvPicPr>
        <p:blipFill>
          <a:blip r:embed="rId2"/>
          <a:stretch>
            <a:fillRect/>
          </a:stretch>
        </p:blipFill>
        <p:spPr>
          <a:xfrm>
            <a:off x="2601913" y="2203450"/>
            <a:ext cx="8886825" cy="3638550"/>
          </a:xfrm>
          <a:prstGeom prst="rect">
            <a:avLst/>
          </a:prstGeom>
        </p:spPr>
      </p:pic>
    </p:spTree>
    <p:extLst>
      <p:ext uri="{BB962C8B-B14F-4D97-AF65-F5344CB8AC3E}">
        <p14:creationId xmlns:p14="http://schemas.microsoft.com/office/powerpoint/2010/main" val="14054626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zh-TW" dirty="0" smtClean="0"/>
              <a:t>接收</a:t>
            </a:r>
            <a:r>
              <a:rPr lang="en-US" altLang="zh-TW" dirty="0" smtClean="0"/>
              <a:t>Server</a:t>
            </a:r>
            <a:r>
              <a:rPr lang="zh-TW" altLang="zh-TW" dirty="0" smtClean="0"/>
              <a:t>端的回傳訊息及代碼</a:t>
            </a:r>
            <a:endParaRPr lang="zh-TW" altLang="en-US" dirty="0"/>
          </a:p>
        </p:txBody>
      </p:sp>
      <p:pic>
        <p:nvPicPr>
          <p:cNvPr id="5" name="內容版面配置區 4"/>
          <p:cNvPicPr>
            <a:picLocks noGrp="1" noChangeAspect="1"/>
          </p:cNvPicPr>
          <p:nvPr>
            <p:ph idx="1"/>
          </p:nvPr>
        </p:nvPicPr>
        <p:blipFill>
          <a:blip r:embed="rId2"/>
          <a:stretch>
            <a:fillRect/>
          </a:stretch>
        </p:blipFill>
        <p:spPr>
          <a:xfrm>
            <a:off x="3244986" y="1556792"/>
            <a:ext cx="5698853" cy="4968552"/>
          </a:xfrm>
          <a:prstGeom prst="rect">
            <a:avLst/>
          </a:prstGeom>
        </p:spPr>
      </p:pic>
    </p:spTree>
    <p:extLst>
      <p:ext uri="{BB962C8B-B14F-4D97-AF65-F5344CB8AC3E}">
        <p14:creationId xmlns:p14="http://schemas.microsoft.com/office/powerpoint/2010/main" val="16658253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zh-TW" smtClean="0"/>
              <a:t>抓取</a:t>
            </a:r>
            <a:r>
              <a:rPr lang="en-US" altLang="zh-TW" smtClean="0"/>
              <a:t>php</a:t>
            </a:r>
            <a:r>
              <a:rPr lang="zh-TW" altLang="zh-TW" smtClean="0"/>
              <a:t>的內容回傳至</a:t>
            </a:r>
            <a:r>
              <a:rPr lang="en-US" altLang="zh-TW" smtClean="0"/>
              <a:t>TextView</a:t>
            </a:r>
            <a:endParaRPr lang="zh-TW" altLang="en-US" dirty="0"/>
          </a:p>
        </p:txBody>
      </p:sp>
      <p:pic>
        <p:nvPicPr>
          <p:cNvPr id="6" name="內容版面配置區 5"/>
          <p:cNvPicPr>
            <a:picLocks noGrp="1" noChangeAspect="1"/>
          </p:cNvPicPr>
          <p:nvPr>
            <p:ph idx="1"/>
          </p:nvPr>
        </p:nvPicPr>
        <p:blipFill>
          <a:blip r:embed="rId2"/>
          <a:stretch>
            <a:fillRect/>
          </a:stretch>
        </p:blipFill>
        <p:spPr>
          <a:xfrm>
            <a:off x="3654688" y="1484784"/>
            <a:ext cx="4905357" cy="5184576"/>
          </a:xfrm>
          <a:prstGeom prst="rect">
            <a:avLst/>
          </a:prstGeom>
        </p:spPr>
      </p:pic>
    </p:spTree>
    <p:extLst>
      <p:ext uri="{BB962C8B-B14F-4D97-AF65-F5344CB8AC3E}">
        <p14:creationId xmlns:p14="http://schemas.microsoft.com/office/powerpoint/2010/main" val="9624579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3"/>
          <p:cNvSpPr>
            <a:spLocks noGrp="1"/>
          </p:cNvSpPr>
          <p:nvPr>
            <p:ph type="title"/>
          </p:nvPr>
        </p:nvSpPr>
        <p:spPr>
          <a:xfrm>
            <a:off x="2494012" y="2852936"/>
            <a:ext cx="3504286" cy="976312"/>
          </a:xfrm>
        </p:spPr>
        <p:txBody>
          <a:bodyPr>
            <a:normAutofit/>
          </a:bodyPr>
          <a:lstStyle/>
          <a:p>
            <a:r>
              <a:rPr lang="en-US" altLang="zh-TW" sz="3600" dirty="0" smtClean="0"/>
              <a:t>APP</a:t>
            </a:r>
            <a:r>
              <a:rPr lang="zh-TW" altLang="en-US" sz="3600" dirty="0" smtClean="0"/>
              <a:t>成果展示</a:t>
            </a:r>
            <a:endParaRPr lang="zh-TW" altLang="en-US" sz="3600" dirty="0"/>
          </a:p>
        </p:txBody>
      </p:sp>
      <p:pic>
        <p:nvPicPr>
          <p:cNvPr id="7" name="96945.t">
            <a:hlinkClick r:id="" action="ppaction://media"/>
          </p:cNvPr>
          <p:cNvPicPr>
            <a:picLocks noGrp="1" noChangeAspect="1"/>
          </p:cNvPicPr>
          <p:nvPr>
            <p:ph idx="1"/>
            <a:videoFile r:link="rId2"/>
            <p:extLst>
              <p:ext uri="{DAA4B4D4-6D71-4841-9C94-3DE7FCFB9230}">
                <p14:media xmlns:p14="http://schemas.microsoft.com/office/powerpoint/2010/main" r:embed="rId1"/>
              </p:ext>
            </p:extLst>
          </p:nvPr>
        </p:nvPicPr>
        <p:blipFill>
          <a:blip r:embed="rId4"/>
          <a:stretch>
            <a:fillRect/>
          </a:stretch>
        </p:blipFill>
        <p:spPr>
          <a:xfrm>
            <a:off x="7246540" y="236208"/>
            <a:ext cx="2808312" cy="6072595"/>
          </a:xfrm>
        </p:spPr>
      </p:pic>
    </p:spTree>
    <p:extLst>
      <p:ext uri="{BB962C8B-B14F-4D97-AF65-F5344CB8AC3E}">
        <p14:creationId xmlns:p14="http://schemas.microsoft.com/office/powerpoint/2010/main" val="14266142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7"/>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7"/>
                                        </p:tgtEl>
                                      </p:cBhvr>
                                    </p:cmd>
                                  </p:childTnLst>
                                </p:cTn>
                              </p:par>
                            </p:childTnLst>
                          </p:cTn>
                        </p:par>
                      </p:childTnLst>
                    </p:cTn>
                  </p:par>
                </p:childTnLst>
              </p:cTn>
              <p:nextCondLst>
                <p:cond evt="onClick" delay="0">
                  <p:tgtEl>
                    <p:spTgt spid="7"/>
                  </p:tgtEl>
                </p:cond>
              </p:nextCondLst>
            </p:seq>
            <p:video>
              <p:cMediaNode vol="80000">
                <p:cTn id="7" fill="hold" display="0">
                  <p:stCondLst>
                    <p:cond delay="indefinite"/>
                  </p:stCondLst>
                </p:cTn>
                <p:tgtEl>
                  <p:spTgt spid="7"/>
                </p:tgtEl>
              </p:cMediaNode>
            </p:vide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zh-TW" smtClean="0"/>
              <a:t>專題內容</a:t>
            </a:r>
            <a:endParaRPr lang="zh-TW" altLang="en-US" dirty="0"/>
          </a:p>
        </p:txBody>
      </p:sp>
      <p:sp>
        <p:nvSpPr>
          <p:cNvPr id="3" name="內容版面配置區 2"/>
          <p:cNvSpPr>
            <a:spLocks noGrp="1"/>
          </p:cNvSpPr>
          <p:nvPr>
            <p:ph idx="1"/>
          </p:nvPr>
        </p:nvSpPr>
        <p:spPr/>
        <p:txBody>
          <a:bodyPr>
            <a:normAutofit/>
          </a:bodyPr>
          <a:lstStyle/>
          <a:p>
            <a:pPr marL="0" indent="0">
              <a:lnSpc>
                <a:spcPct val="150000"/>
              </a:lnSpc>
              <a:buNone/>
            </a:pPr>
            <a:r>
              <a:rPr lang="en-US" altLang="zh-TW" sz="3600" dirty="0" smtClean="0">
                <a:solidFill>
                  <a:schemeClr val="tx1"/>
                </a:solidFill>
              </a:rPr>
              <a:t> </a:t>
            </a:r>
            <a:r>
              <a:rPr lang="zh-TW" altLang="en-US" sz="3600" dirty="0" smtClean="0">
                <a:solidFill>
                  <a:schemeClr val="tx1"/>
                </a:solidFill>
              </a:rPr>
              <a:t>   </a:t>
            </a:r>
            <a:r>
              <a:rPr lang="zh-TW" altLang="zh-TW" sz="2800" dirty="0">
                <a:solidFill>
                  <a:schemeClr val="tx1"/>
                </a:solidFill>
              </a:rPr>
              <a:t> 利用手機內部的相機進行拍照及選擇照片的功能上傳至伺服器進行蔬菜辨識，辨識完回傳結果至</a:t>
            </a:r>
            <a:r>
              <a:rPr lang="en-US" altLang="zh-TW" sz="2800" dirty="0">
                <a:solidFill>
                  <a:schemeClr val="tx1"/>
                </a:solidFill>
              </a:rPr>
              <a:t>App</a:t>
            </a:r>
            <a:r>
              <a:rPr lang="zh-TW" altLang="zh-TW" sz="2800" dirty="0">
                <a:solidFill>
                  <a:schemeClr val="tx1"/>
                </a:solidFill>
              </a:rPr>
              <a:t>內告訴使用者是甚麼蔬菜，並告訴這些蔬菜的原生產地、盛產季節及基本資料，同時推薦一道此蔬菜的料理給</a:t>
            </a:r>
            <a:r>
              <a:rPr lang="zh-TW" altLang="zh-TW" sz="2800" dirty="0" smtClean="0">
                <a:solidFill>
                  <a:schemeClr val="tx1"/>
                </a:solidFill>
              </a:rPr>
              <a:t>使用者</a:t>
            </a:r>
            <a:r>
              <a:rPr lang="zh-TW" altLang="en-US" sz="2800" dirty="0" smtClean="0">
                <a:solidFill>
                  <a:schemeClr val="tx1"/>
                </a:solidFill>
              </a:rPr>
              <a:t>。</a:t>
            </a:r>
            <a:endParaRPr lang="zh-TW" altLang="en-US" sz="3600" dirty="0">
              <a:solidFill>
                <a:schemeClr val="tx1"/>
              </a:solidFill>
            </a:endParaRPr>
          </a:p>
        </p:txBody>
      </p:sp>
    </p:spTree>
    <p:extLst>
      <p:ext uri="{BB962C8B-B14F-4D97-AF65-F5344CB8AC3E}">
        <p14:creationId xmlns:p14="http://schemas.microsoft.com/office/powerpoint/2010/main" val="22704591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標題 6"/>
          <p:cNvSpPr>
            <a:spLocks noGrp="1"/>
          </p:cNvSpPr>
          <p:nvPr>
            <p:ph type="title"/>
          </p:nvPr>
        </p:nvSpPr>
        <p:spPr/>
        <p:txBody>
          <a:bodyPr/>
          <a:lstStyle/>
          <a:p>
            <a:r>
              <a:rPr lang="zh-TW" altLang="zh-TW" smtClean="0"/>
              <a:t>未來展望</a:t>
            </a:r>
            <a:endParaRPr lang="zh-TW" altLang="zh-TW" dirty="0"/>
          </a:p>
        </p:txBody>
      </p:sp>
      <p:sp>
        <p:nvSpPr>
          <p:cNvPr id="8" name="內容版面配置區 7"/>
          <p:cNvSpPr>
            <a:spLocks noGrp="1"/>
          </p:cNvSpPr>
          <p:nvPr>
            <p:ph idx="1"/>
          </p:nvPr>
        </p:nvSpPr>
        <p:spPr>
          <a:xfrm>
            <a:off x="2061964" y="1772816"/>
            <a:ext cx="9194506" cy="4518600"/>
          </a:xfrm>
        </p:spPr>
        <p:txBody>
          <a:bodyPr>
            <a:noAutofit/>
          </a:bodyPr>
          <a:lstStyle/>
          <a:p>
            <a:pPr marL="0" indent="0">
              <a:lnSpc>
                <a:spcPct val="150000"/>
              </a:lnSpc>
              <a:buNone/>
            </a:pPr>
            <a:r>
              <a:rPr lang="zh-TW" altLang="en-US" sz="2800" dirty="0" smtClean="0">
                <a:solidFill>
                  <a:schemeClr val="tx1"/>
                </a:solidFill>
                <a:latin typeface="標楷體" panose="03000509000000000000" pitchFamily="65" charset="-120"/>
                <a:ea typeface="標楷體" panose="03000509000000000000" pitchFamily="65" charset="-120"/>
              </a:rPr>
              <a:t>    </a:t>
            </a:r>
            <a:r>
              <a:rPr lang="zh-TW" altLang="zh-TW" sz="2800" dirty="0" smtClean="0">
                <a:solidFill>
                  <a:schemeClr val="tx1"/>
                </a:solidFill>
                <a:latin typeface="標楷體" panose="03000509000000000000" pitchFamily="65" charset="-120"/>
                <a:ea typeface="標楷體" panose="03000509000000000000" pitchFamily="65" charset="-120"/>
              </a:rPr>
              <a:t>我們做這個的主要目的為幫助更多人了解蔬菜，但由於蔬菜種類眾多及顏色形狀多有相似，以至於我們在辨識時有些困難只能挑些差異較大的蔬菜來做辨識，希望未來能多增加一些辨識的蔬菜種類並且能實際運用在工作場合上，如廚房能用辨識來判定那些蔬菜沒了需補充等，在教育上能給孩童多認識蔬菜的資料有助於在了解之後盡可能地減少挑食的習慣。</a:t>
            </a:r>
            <a:endParaRPr lang="zh-TW" altLang="en-US" sz="2800" dirty="0">
              <a:solidFill>
                <a:schemeClr val="tx1"/>
              </a:solidFill>
              <a:latin typeface="標楷體" panose="03000509000000000000" pitchFamily="65" charset="-120"/>
              <a:ea typeface="標楷體" panose="03000509000000000000" pitchFamily="65" charset="-120"/>
            </a:endParaRPr>
          </a:p>
        </p:txBody>
      </p:sp>
    </p:spTree>
    <p:extLst>
      <p:ext uri="{BB962C8B-B14F-4D97-AF65-F5344CB8AC3E}">
        <p14:creationId xmlns:p14="http://schemas.microsoft.com/office/powerpoint/2010/main" val="37397636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參考文獻</a:t>
            </a:r>
            <a:endParaRPr lang="zh-TW" altLang="en-US" dirty="0"/>
          </a:p>
        </p:txBody>
      </p:sp>
      <p:sp>
        <p:nvSpPr>
          <p:cNvPr id="3" name="內容版面配置區 2"/>
          <p:cNvSpPr>
            <a:spLocks noGrp="1"/>
          </p:cNvSpPr>
          <p:nvPr>
            <p:ph idx="1"/>
          </p:nvPr>
        </p:nvSpPr>
        <p:spPr>
          <a:xfrm>
            <a:off x="2258401" y="1264555"/>
            <a:ext cx="9577064" cy="5328592"/>
          </a:xfrm>
        </p:spPr>
        <p:txBody>
          <a:bodyPr>
            <a:noAutofit/>
          </a:bodyPr>
          <a:lstStyle/>
          <a:p>
            <a:pPr marL="342900" lvl="0" indent="-342900">
              <a:buFont typeface="+mj-lt"/>
              <a:buAutoNum type="arabicPeriod"/>
            </a:pPr>
            <a:r>
              <a:rPr lang="zh-TW" altLang="zh-TW" sz="2800" dirty="0" smtClean="0"/>
              <a:t>王安邦，</a:t>
            </a:r>
            <a:r>
              <a:rPr lang="en-US" altLang="zh-TW" sz="2800" dirty="0" smtClean="0"/>
              <a:t>Android 8.X App </a:t>
            </a:r>
            <a:r>
              <a:rPr lang="zh-TW" altLang="zh-TW" sz="2800" dirty="0" smtClean="0"/>
              <a:t>開發之鑰：使用</a:t>
            </a:r>
            <a:r>
              <a:rPr lang="en-US" altLang="zh-TW" sz="2800" dirty="0" smtClean="0"/>
              <a:t>Java</a:t>
            </a:r>
            <a:r>
              <a:rPr lang="zh-TW" altLang="zh-TW" sz="2800" dirty="0" smtClean="0"/>
              <a:t>及</a:t>
            </a:r>
            <a:r>
              <a:rPr lang="en-US" altLang="zh-TW" sz="2800" dirty="0" smtClean="0"/>
              <a:t>Android Studio</a:t>
            </a:r>
            <a:r>
              <a:rPr lang="zh-TW" altLang="zh-TW" sz="2800" dirty="0" smtClean="0"/>
              <a:t>，深石，</a:t>
            </a:r>
            <a:r>
              <a:rPr lang="en-US" altLang="zh-TW" sz="2800" dirty="0" smtClean="0"/>
              <a:t>2018</a:t>
            </a:r>
            <a:r>
              <a:rPr lang="zh-TW" altLang="zh-TW" sz="2800" dirty="0" smtClean="0"/>
              <a:t>年</a:t>
            </a:r>
            <a:r>
              <a:rPr lang="en-US" altLang="zh-TW" sz="2800" dirty="0" smtClean="0"/>
              <a:t>1</a:t>
            </a:r>
            <a:r>
              <a:rPr lang="zh-TW" altLang="zh-TW" sz="2800" dirty="0" smtClean="0"/>
              <a:t>月</a:t>
            </a:r>
            <a:r>
              <a:rPr lang="en-US" altLang="zh-TW" sz="2800" dirty="0" smtClean="0"/>
              <a:t>19</a:t>
            </a:r>
            <a:r>
              <a:rPr lang="zh-TW" altLang="zh-TW" sz="2800" dirty="0" smtClean="0"/>
              <a:t>日</a:t>
            </a:r>
          </a:p>
          <a:p>
            <a:pPr marL="342900" lvl="0" indent="-342900">
              <a:buFont typeface="+mj-lt"/>
              <a:buAutoNum type="arabicPeriod"/>
            </a:pPr>
            <a:r>
              <a:rPr lang="en-US" altLang="zh-TW" sz="2800" dirty="0" err="1" smtClean="0"/>
              <a:t>施威銘</a:t>
            </a:r>
            <a:r>
              <a:rPr lang="zh-TW" altLang="zh-TW" sz="2800" dirty="0" smtClean="0"/>
              <a:t>，</a:t>
            </a:r>
            <a:r>
              <a:rPr lang="en-US" altLang="zh-TW" sz="2800" dirty="0" smtClean="0"/>
              <a:t>Android App </a:t>
            </a:r>
            <a:r>
              <a:rPr lang="zh-TW" altLang="zh-TW" sz="2800" dirty="0" smtClean="0"/>
              <a:t>程式設計教本之無痛起步：使用</a:t>
            </a:r>
            <a:r>
              <a:rPr lang="en-US" altLang="zh-TW" sz="2800" dirty="0" smtClean="0"/>
              <a:t> Android Studio 2.X </a:t>
            </a:r>
            <a:r>
              <a:rPr lang="zh-TW" altLang="zh-TW" sz="2800" dirty="0" smtClean="0"/>
              <a:t>開發環境，</a:t>
            </a:r>
            <a:r>
              <a:rPr lang="en-US" altLang="zh-TW" sz="2800" dirty="0" err="1" smtClean="0"/>
              <a:t>旗標</a:t>
            </a:r>
            <a:r>
              <a:rPr lang="zh-TW" altLang="zh-TW" sz="2800" dirty="0" smtClean="0"/>
              <a:t>，</a:t>
            </a:r>
            <a:r>
              <a:rPr lang="en-US" altLang="zh-TW" sz="2800" dirty="0" smtClean="0"/>
              <a:t>2017</a:t>
            </a:r>
            <a:r>
              <a:rPr lang="zh-TW" altLang="zh-TW" sz="2800" dirty="0" smtClean="0"/>
              <a:t>年</a:t>
            </a:r>
            <a:r>
              <a:rPr lang="en-US" altLang="zh-TW" sz="2800" dirty="0" smtClean="0"/>
              <a:t>2</a:t>
            </a:r>
            <a:r>
              <a:rPr lang="zh-TW" altLang="zh-TW" sz="2800" dirty="0" smtClean="0"/>
              <a:t>月</a:t>
            </a:r>
            <a:r>
              <a:rPr lang="en-US" altLang="zh-TW" sz="2800" dirty="0" smtClean="0"/>
              <a:t>17</a:t>
            </a:r>
            <a:r>
              <a:rPr lang="zh-TW" altLang="zh-TW" sz="2800" dirty="0" smtClean="0"/>
              <a:t>日</a:t>
            </a:r>
          </a:p>
          <a:p>
            <a:pPr marL="342900" lvl="0" indent="-342900">
              <a:buFont typeface="+mj-lt"/>
              <a:buAutoNum type="arabicPeriod"/>
            </a:pPr>
            <a:r>
              <a:rPr lang="zh-TW" altLang="zh-TW" sz="2800" dirty="0" smtClean="0"/>
              <a:t>佘志龍、陳昱勛、鄭名傑、陳小鳳，</a:t>
            </a:r>
            <a:r>
              <a:rPr lang="en-US" altLang="zh-TW" sz="2800" dirty="0" smtClean="0"/>
              <a:t>Google Android SDK</a:t>
            </a:r>
            <a:r>
              <a:rPr lang="zh-TW" altLang="zh-TW" sz="2800" dirty="0" smtClean="0"/>
              <a:t>開發範例大全、第</a:t>
            </a:r>
            <a:r>
              <a:rPr lang="en-US" altLang="zh-TW" sz="2800" dirty="0" smtClean="0"/>
              <a:t>3</a:t>
            </a:r>
            <a:r>
              <a:rPr lang="zh-TW" altLang="zh-TW" sz="2800" dirty="0" smtClean="0"/>
              <a:t>版，悅知文化，</a:t>
            </a:r>
            <a:r>
              <a:rPr lang="en-US" altLang="zh-TW" sz="2800" dirty="0" smtClean="0"/>
              <a:t>2011</a:t>
            </a:r>
            <a:r>
              <a:rPr lang="zh-TW" altLang="zh-TW" sz="2800" dirty="0" smtClean="0"/>
              <a:t>年</a:t>
            </a:r>
            <a:r>
              <a:rPr lang="en-US" altLang="zh-TW" sz="2800" dirty="0" smtClean="0"/>
              <a:t>4</a:t>
            </a:r>
            <a:r>
              <a:rPr lang="zh-TW" altLang="zh-TW" sz="2800" dirty="0" smtClean="0"/>
              <a:t>月</a:t>
            </a:r>
            <a:endParaRPr lang="en-US" altLang="zh-TW" sz="2800" dirty="0" smtClean="0"/>
          </a:p>
          <a:p>
            <a:pPr marL="342900" lvl="0" indent="-342900">
              <a:buFont typeface="+mj-lt"/>
              <a:buAutoNum type="arabicPeriod"/>
            </a:pPr>
            <a:r>
              <a:rPr lang="zh-TW" altLang="zh-TW" sz="2800" dirty="0">
                <a:solidFill>
                  <a:schemeClr val="tx1"/>
                </a:solidFill>
              </a:rPr>
              <a:t>陳會安，</a:t>
            </a:r>
            <a:r>
              <a:rPr lang="en-US" altLang="zh-TW" sz="2800" dirty="0">
                <a:solidFill>
                  <a:schemeClr val="tx1"/>
                </a:solidFill>
              </a:rPr>
              <a:t>Java SE 7</a:t>
            </a:r>
            <a:r>
              <a:rPr lang="zh-TW" altLang="zh-TW" sz="2800" dirty="0">
                <a:solidFill>
                  <a:schemeClr val="tx1"/>
                </a:solidFill>
              </a:rPr>
              <a:t>與</a:t>
            </a:r>
            <a:r>
              <a:rPr lang="en-US" altLang="zh-TW" sz="2800" dirty="0">
                <a:solidFill>
                  <a:schemeClr val="tx1"/>
                </a:solidFill>
              </a:rPr>
              <a:t>Android 4.x</a:t>
            </a:r>
            <a:r>
              <a:rPr lang="zh-TW" altLang="zh-TW" sz="2800" dirty="0">
                <a:solidFill>
                  <a:schemeClr val="tx1"/>
                </a:solidFill>
              </a:rPr>
              <a:t>程式設計範例教本，碁峰，</a:t>
            </a:r>
            <a:r>
              <a:rPr lang="en-US" altLang="zh-TW" sz="2800" dirty="0">
                <a:solidFill>
                  <a:schemeClr val="tx1"/>
                </a:solidFill>
              </a:rPr>
              <a:t>2011</a:t>
            </a:r>
            <a:r>
              <a:rPr lang="zh-TW" altLang="zh-TW" sz="2800" dirty="0">
                <a:solidFill>
                  <a:schemeClr val="tx1"/>
                </a:solidFill>
              </a:rPr>
              <a:t>年</a:t>
            </a:r>
            <a:r>
              <a:rPr lang="en-US" altLang="zh-TW" sz="2800" dirty="0">
                <a:solidFill>
                  <a:schemeClr val="tx1"/>
                </a:solidFill>
              </a:rPr>
              <a:t>12</a:t>
            </a:r>
            <a:r>
              <a:rPr lang="zh-TW" altLang="zh-TW" sz="2800" dirty="0">
                <a:solidFill>
                  <a:schemeClr val="tx1"/>
                </a:solidFill>
              </a:rPr>
              <a:t>月</a:t>
            </a:r>
            <a:r>
              <a:rPr lang="en-US" altLang="zh-TW" sz="2800" dirty="0">
                <a:solidFill>
                  <a:schemeClr val="tx1"/>
                </a:solidFill>
              </a:rPr>
              <a:t>29</a:t>
            </a:r>
            <a:r>
              <a:rPr lang="zh-TW" altLang="zh-TW" sz="2800" dirty="0">
                <a:solidFill>
                  <a:schemeClr val="tx1"/>
                </a:solidFill>
              </a:rPr>
              <a:t>日</a:t>
            </a:r>
          </a:p>
          <a:p>
            <a:pPr marL="342900" lvl="0" indent="-342900">
              <a:buFont typeface="+mj-lt"/>
              <a:buAutoNum type="arabicPeriod"/>
            </a:pPr>
            <a:r>
              <a:rPr lang="zh-TW" altLang="zh-TW" sz="2800" dirty="0">
                <a:solidFill>
                  <a:schemeClr val="tx1"/>
                </a:solidFill>
              </a:rPr>
              <a:t>林大貴，</a:t>
            </a:r>
            <a:r>
              <a:rPr lang="en-US" altLang="zh-TW" sz="2800" dirty="0" err="1">
                <a:solidFill>
                  <a:schemeClr val="tx1"/>
                </a:solidFill>
              </a:rPr>
              <a:t>TensorFlow+Keras</a:t>
            </a:r>
            <a:r>
              <a:rPr lang="zh-TW" altLang="zh-TW" sz="2800" dirty="0">
                <a:solidFill>
                  <a:schemeClr val="tx1"/>
                </a:solidFill>
              </a:rPr>
              <a:t>深度學習人工智慧實務應用，博碩文化股份有限公</a:t>
            </a:r>
            <a:r>
              <a:rPr lang="zh-TW" altLang="en-US" sz="2800" dirty="0">
                <a:solidFill>
                  <a:schemeClr val="tx1"/>
                </a:solidFill>
              </a:rPr>
              <a:t>司</a:t>
            </a:r>
            <a:endParaRPr lang="zh-TW" altLang="zh-TW" sz="2800" dirty="0">
              <a:solidFill>
                <a:schemeClr val="tx1"/>
              </a:solidFill>
            </a:endParaRPr>
          </a:p>
          <a:p>
            <a:pPr marL="342900" lvl="0" indent="-342900">
              <a:buFont typeface="+mj-lt"/>
              <a:buAutoNum type="arabicPeriod"/>
            </a:pPr>
            <a:endParaRPr lang="en-US" altLang="zh-TW" sz="2800" dirty="0" smtClean="0"/>
          </a:p>
          <a:p>
            <a:pPr marL="0" lvl="0" indent="0">
              <a:buNone/>
            </a:pPr>
            <a:endParaRPr lang="zh-TW" altLang="zh-TW" sz="2800" dirty="0" smtClean="0"/>
          </a:p>
        </p:txBody>
      </p:sp>
    </p:spTree>
    <p:extLst>
      <p:ext uri="{BB962C8B-B14F-4D97-AF65-F5344CB8AC3E}">
        <p14:creationId xmlns:p14="http://schemas.microsoft.com/office/powerpoint/2010/main" val="15209922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idx="1"/>
          </p:nvPr>
        </p:nvSpPr>
        <p:spPr>
          <a:xfrm>
            <a:off x="2205980" y="620688"/>
            <a:ext cx="9433048" cy="5688632"/>
          </a:xfrm>
        </p:spPr>
        <p:txBody>
          <a:bodyPr>
            <a:noAutofit/>
          </a:bodyPr>
          <a:lstStyle/>
          <a:p>
            <a:pPr marL="342900" lvl="0" indent="-342900">
              <a:buFont typeface="+mj-lt"/>
              <a:buAutoNum type="arabicPeriod"/>
            </a:pPr>
            <a:r>
              <a:rPr lang="en-US" altLang="zh-TW" sz="2000" dirty="0">
                <a:hlinkClick r:id="rId2"/>
              </a:rPr>
              <a:t>BBC</a:t>
            </a:r>
            <a:r>
              <a:rPr lang="zh-TW" altLang="en-US" sz="2000" dirty="0">
                <a:hlinkClick r:id="rId2"/>
              </a:rPr>
              <a:t>，人工智能</a:t>
            </a:r>
            <a:r>
              <a:rPr lang="en-US" altLang="zh-TW" sz="2000" dirty="0">
                <a:hlinkClick r:id="rId2"/>
              </a:rPr>
              <a:t>70</a:t>
            </a:r>
            <a:r>
              <a:rPr lang="zh-TW" altLang="en-US" sz="2000" dirty="0">
                <a:hlinkClick r:id="rId2"/>
              </a:rPr>
              <a:t>年：科幻和現實的交融，</a:t>
            </a:r>
            <a:r>
              <a:rPr lang="en-US" altLang="zh-TW" sz="2000" dirty="0">
                <a:hlinkClick r:id="rId2"/>
              </a:rPr>
              <a:t>2019</a:t>
            </a:r>
            <a:r>
              <a:rPr lang="zh-TW" altLang="en-US" sz="2000" dirty="0">
                <a:hlinkClick r:id="rId2"/>
              </a:rPr>
              <a:t>年 </a:t>
            </a:r>
            <a:r>
              <a:rPr lang="en-US" altLang="zh-TW" sz="2000" dirty="0">
                <a:hlinkClick r:id="rId2"/>
              </a:rPr>
              <a:t>6</a:t>
            </a:r>
            <a:r>
              <a:rPr lang="zh-TW" altLang="en-US" sz="2000" dirty="0">
                <a:hlinkClick r:id="rId2"/>
              </a:rPr>
              <a:t>月 </a:t>
            </a:r>
            <a:r>
              <a:rPr lang="en-US" altLang="zh-TW" sz="2000" dirty="0">
                <a:hlinkClick r:id="rId2"/>
              </a:rPr>
              <a:t>10</a:t>
            </a:r>
            <a:r>
              <a:rPr lang="zh-TW" altLang="en-US" sz="2000" dirty="0">
                <a:hlinkClick r:id="rId2"/>
              </a:rPr>
              <a:t>日</a:t>
            </a:r>
            <a:endParaRPr lang="en-US" altLang="zh-TW" sz="2000" dirty="0"/>
          </a:p>
          <a:p>
            <a:pPr marL="342900" lvl="0" indent="-342900">
              <a:buFont typeface="+mj-lt"/>
              <a:buAutoNum type="arabicPeriod"/>
            </a:pPr>
            <a:r>
              <a:rPr lang="zh-TW" altLang="en-US" sz="2000" dirty="0">
                <a:hlinkClick r:id="rId3"/>
              </a:rPr>
              <a:t>楊惟雯，人工智慧發展簡史，</a:t>
            </a:r>
            <a:r>
              <a:rPr lang="en-US" altLang="zh-TW" sz="2000" dirty="0">
                <a:hlinkClick r:id="rId3"/>
              </a:rPr>
              <a:t>2017</a:t>
            </a:r>
            <a:r>
              <a:rPr lang="zh-TW" altLang="en-US" sz="2000" dirty="0">
                <a:hlinkClick r:id="rId3"/>
              </a:rPr>
              <a:t>年</a:t>
            </a:r>
            <a:r>
              <a:rPr lang="en-US" altLang="zh-TW" sz="2000" dirty="0">
                <a:hlinkClick r:id="rId3"/>
              </a:rPr>
              <a:t>11</a:t>
            </a:r>
            <a:r>
              <a:rPr lang="zh-TW" altLang="en-US" sz="2000" dirty="0">
                <a:hlinkClick r:id="rId3"/>
              </a:rPr>
              <a:t>月</a:t>
            </a:r>
            <a:r>
              <a:rPr lang="en-US" altLang="zh-TW" sz="2000" dirty="0">
                <a:hlinkClick r:id="rId3"/>
              </a:rPr>
              <a:t>10</a:t>
            </a:r>
            <a:r>
              <a:rPr lang="zh-TW" altLang="en-US" sz="2000" dirty="0" smtClean="0">
                <a:hlinkClick r:id="rId3"/>
              </a:rPr>
              <a:t>日</a:t>
            </a:r>
            <a:endParaRPr lang="en-US" altLang="zh-TW" sz="2000" cap="all" dirty="0" smtClean="0">
              <a:hlinkClick r:id="rId4" tooltip="author profile"/>
            </a:endParaRPr>
          </a:p>
          <a:p>
            <a:pPr marL="342900" lvl="0" indent="-342900">
              <a:buFont typeface="+mj-lt"/>
              <a:buAutoNum type="arabicPeriod"/>
            </a:pPr>
            <a:r>
              <a:rPr lang="en-US" altLang="zh-TW" sz="2000" cap="all" dirty="0" smtClean="0">
                <a:hlinkClick r:id="rId4" tooltip="author profile"/>
              </a:rPr>
              <a:t>KEVIN</a:t>
            </a:r>
            <a:r>
              <a:rPr lang="zh-TW" altLang="en-US" sz="2000" cap="all" dirty="0" smtClean="0">
                <a:hlinkClick r:id="rId4" tooltip="author profile"/>
              </a:rPr>
              <a:t>，</a:t>
            </a:r>
            <a:r>
              <a:rPr lang="en-US" altLang="zh-TW" sz="2000" cap="all" dirty="0">
                <a:hlinkClick r:id="rId4" tooltip="author profile"/>
              </a:rPr>
              <a:t> </a:t>
            </a:r>
            <a:r>
              <a:rPr lang="en-US" altLang="zh-TW" sz="2000" cap="all" dirty="0" err="1">
                <a:hlinkClick r:id="rId4" tooltip="author profile"/>
              </a:rPr>
              <a:t>Keras</a:t>
            </a:r>
            <a:r>
              <a:rPr lang="zh-TW" altLang="en-US" sz="2000" cap="all" dirty="0">
                <a:hlinkClick r:id="rId4" tooltip="author profile"/>
              </a:rPr>
              <a:t>深度學習</a:t>
            </a:r>
            <a:r>
              <a:rPr lang="en-US" altLang="zh-TW" sz="2000" cap="all" dirty="0">
                <a:hlinkClick r:id="rId4" tooltip="author profile"/>
              </a:rPr>
              <a:t>(Deep Learning)</a:t>
            </a:r>
            <a:r>
              <a:rPr lang="zh-TW" altLang="en-US" sz="2000" cap="all" dirty="0">
                <a:hlinkClick r:id="rId4" tooltip="author profile"/>
              </a:rPr>
              <a:t>卷積神經網路</a:t>
            </a:r>
            <a:r>
              <a:rPr lang="en-US" altLang="zh-TW" sz="2000" cap="all" dirty="0">
                <a:hlinkClick r:id="rId4" tooltip="author profile"/>
              </a:rPr>
              <a:t>(CNN)</a:t>
            </a:r>
            <a:r>
              <a:rPr lang="zh-TW" altLang="en-US" sz="2000" cap="all" dirty="0">
                <a:hlinkClick r:id="rId4" tooltip="author profile"/>
              </a:rPr>
              <a:t>辨識</a:t>
            </a:r>
            <a:r>
              <a:rPr lang="en-US" altLang="zh-TW" sz="2000" cap="all" dirty="0">
                <a:hlinkClick r:id="rId4" tooltip="author profile"/>
              </a:rPr>
              <a:t>Cifar-10</a:t>
            </a:r>
            <a:r>
              <a:rPr lang="zh-TW" altLang="en-US" sz="2000" cap="all" dirty="0" smtClean="0">
                <a:hlinkClick r:id="rId4" tooltip="author profile"/>
              </a:rPr>
              <a:t>影像，</a:t>
            </a:r>
            <a:r>
              <a:rPr lang="en-US" altLang="zh-TW" sz="2000" cap="all" dirty="0" smtClean="0">
                <a:hlinkClick r:id="rId4" tooltip="author profile"/>
              </a:rPr>
              <a:t>2017</a:t>
            </a:r>
            <a:r>
              <a:rPr lang="zh-TW" altLang="en-US" sz="2000" cap="all" dirty="0" smtClean="0">
                <a:hlinkClick r:id="rId4" tooltip="author profile"/>
              </a:rPr>
              <a:t>年</a:t>
            </a:r>
            <a:r>
              <a:rPr lang="en-US" altLang="zh-TW" sz="2000" cap="all" dirty="0" smtClean="0">
                <a:hlinkClick r:id="rId4" tooltip="author profile"/>
              </a:rPr>
              <a:t>9</a:t>
            </a:r>
            <a:r>
              <a:rPr lang="zh-TW" altLang="en-US" sz="2000" cap="all" dirty="0" smtClean="0">
                <a:hlinkClick r:id="rId4" tooltip="author profile"/>
              </a:rPr>
              <a:t>月</a:t>
            </a:r>
            <a:r>
              <a:rPr lang="en-US" altLang="zh-TW" sz="2000" cap="all" dirty="0" smtClean="0">
                <a:hlinkClick r:id="rId4" tooltip="author profile"/>
              </a:rPr>
              <a:t>24</a:t>
            </a:r>
            <a:r>
              <a:rPr lang="zh-TW" altLang="en-US" sz="2000" cap="all" dirty="0" smtClean="0">
                <a:hlinkClick r:id="rId4" tooltip="author profile"/>
              </a:rPr>
              <a:t>日</a:t>
            </a:r>
            <a:endParaRPr lang="en-US" altLang="zh-TW" sz="2000" cap="all" dirty="0" smtClean="0"/>
          </a:p>
          <a:p>
            <a:pPr marL="342900" lvl="0" indent="-342900">
              <a:buFont typeface="+mj-lt"/>
              <a:buAutoNum type="arabicPeriod"/>
            </a:pPr>
            <a:r>
              <a:rPr lang="en-US" altLang="zh-TW" sz="2000" dirty="0" smtClean="0">
                <a:hlinkClick r:id="rId5"/>
              </a:rPr>
              <a:t>GGWithRabitLIFE</a:t>
            </a:r>
            <a:r>
              <a:rPr lang="zh-TW" altLang="en-US" sz="2000" dirty="0" smtClean="0">
                <a:hlinkClick r:id="rId5"/>
              </a:rPr>
              <a:t>，</a:t>
            </a:r>
            <a:r>
              <a:rPr lang="en-US" altLang="zh-TW" sz="2000" dirty="0">
                <a:hlinkClick r:id="rId5"/>
              </a:rPr>
              <a:t>[</a:t>
            </a:r>
            <a:r>
              <a:rPr lang="zh-TW" altLang="en-US" sz="2000" dirty="0">
                <a:hlinkClick r:id="rId5"/>
              </a:rPr>
              <a:t>機器學習 </a:t>
            </a:r>
            <a:r>
              <a:rPr lang="en-US" altLang="zh-TW" sz="2000" dirty="0">
                <a:hlinkClick r:id="rId5"/>
              </a:rPr>
              <a:t>ML NOTE]Convolution Neural Network </a:t>
            </a:r>
            <a:r>
              <a:rPr lang="zh-TW" altLang="en-US" sz="2000" dirty="0">
                <a:hlinkClick r:id="rId5"/>
              </a:rPr>
              <a:t>卷積神經</a:t>
            </a:r>
            <a:r>
              <a:rPr lang="zh-TW" altLang="en-US" sz="2000" dirty="0" smtClean="0">
                <a:hlinkClick r:id="rId5"/>
              </a:rPr>
              <a:t>網路</a:t>
            </a:r>
            <a:r>
              <a:rPr lang="zh-TW" altLang="en-US" sz="2000" cap="all" dirty="0" smtClean="0">
                <a:hlinkClick r:id="rId5"/>
              </a:rPr>
              <a:t>，</a:t>
            </a:r>
            <a:r>
              <a:rPr lang="en-US" altLang="zh-TW" sz="2000" cap="all" dirty="0" smtClean="0">
                <a:hlinkClick r:id="rId5"/>
              </a:rPr>
              <a:t>2018</a:t>
            </a:r>
            <a:r>
              <a:rPr lang="zh-TW" altLang="en-US" sz="2000" cap="all" dirty="0" smtClean="0">
                <a:hlinkClick r:id="rId5"/>
              </a:rPr>
              <a:t>年</a:t>
            </a:r>
            <a:r>
              <a:rPr lang="en-US" altLang="zh-TW" sz="2000" cap="all" dirty="0" smtClean="0">
                <a:hlinkClick r:id="rId5"/>
              </a:rPr>
              <a:t>10</a:t>
            </a:r>
            <a:r>
              <a:rPr lang="zh-TW" altLang="en-US" sz="2000" cap="all" dirty="0" smtClean="0">
                <a:hlinkClick r:id="rId5"/>
              </a:rPr>
              <a:t>月</a:t>
            </a:r>
            <a:r>
              <a:rPr lang="en-US" altLang="zh-TW" sz="2000" cap="all" dirty="0" smtClean="0">
                <a:hlinkClick r:id="rId5"/>
              </a:rPr>
              <a:t>21</a:t>
            </a:r>
            <a:r>
              <a:rPr lang="zh-TW" altLang="en-US" sz="2000" cap="all" dirty="0" smtClean="0">
                <a:hlinkClick r:id="rId5"/>
              </a:rPr>
              <a:t>日</a:t>
            </a:r>
            <a:endParaRPr lang="en-US" altLang="zh-TW" sz="2000" cap="all" dirty="0" smtClean="0"/>
          </a:p>
          <a:p>
            <a:pPr marL="342900" indent="-342900">
              <a:buFont typeface="+mj-lt"/>
              <a:buAutoNum type="arabicPeriod"/>
            </a:pPr>
            <a:r>
              <a:rPr lang="en-US" altLang="zh-TW" sz="2000" dirty="0">
                <a:hlinkClick r:id="rId6"/>
              </a:rPr>
              <a:t>Yang </a:t>
            </a:r>
            <a:r>
              <a:rPr lang="en-US" altLang="zh-TW" sz="2000" dirty="0" smtClean="0">
                <a:hlinkClick r:id="rId6"/>
              </a:rPr>
              <a:t>Hu</a:t>
            </a:r>
            <a:r>
              <a:rPr lang="zh-TW" altLang="en-US" sz="2000" dirty="0" smtClean="0">
                <a:hlinkClick r:id="rId6"/>
              </a:rPr>
              <a:t>，</a:t>
            </a:r>
            <a:r>
              <a:rPr lang="en-US" altLang="zh-TW" sz="2000" dirty="0" err="1">
                <a:hlinkClick r:id="rId6"/>
              </a:rPr>
              <a:t>AlexNet</a:t>
            </a:r>
            <a:r>
              <a:rPr lang="en-US" altLang="zh-TW" sz="2000" dirty="0">
                <a:hlinkClick r:id="rId6"/>
              </a:rPr>
              <a:t> </a:t>
            </a:r>
            <a:r>
              <a:rPr lang="zh-TW" altLang="en-US" sz="2000" dirty="0">
                <a:hlinkClick r:id="rId6"/>
              </a:rPr>
              <a:t>架構</a:t>
            </a:r>
            <a:r>
              <a:rPr lang="zh-TW" altLang="en-US" sz="2000" dirty="0" smtClean="0">
                <a:hlinkClick r:id="rId6"/>
              </a:rPr>
              <a:t>概述，</a:t>
            </a:r>
            <a:r>
              <a:rPr lang="en-US" altLang="zh-TW" sz="2000" dirty="0" smtClean="0">
                <a:hlinkClick r:id="rId6"/>
              </a:rPr>
              <a:t>2018</a:t>
            </a:r>
            <a:r>
              <a:rPr lang="zh-TW" altLang="en-US" sz="2000" dirty="0" smtClean="0">
                <a:hlinkClick r:id="rId6"/>
              </a:rPr>
              <a:t>年</a:t>
            </a:r>
            <a:r>
              <a:rPr lang="en-US" altLang="zh-TW" sz="2000" dirty="0" smtClean="0">
                <a:hlinkClick r:id="rId6"/>
              </a:rPr>
              <a:t>3</a:t>
            </a:r>
            <a:r>
              <a:rPr lang="zh-TW" altLang="en-US" sz="2000" dirty="0" smtClean="0">
                <a:hlinkClick r:id="rId6"/>
              </a:rPr>
              <a:t>月</a:t>
            </a:r>
            <a:r>
              <a:rPr lang="en-US" altLang="zh-TW" sz="2000" dirty="0">
                <a:hlinkClick r:id="rId6"/>
              </a:rPr>
              <a:t>8</a:t>
            </a:r>
            <a:r>
              <a:rPr lang="zh-TW" altLang="en-US" sz="2000" dirty="0" smtClean="0">
                <a:hlinkClick r:id="rId6"/>
              </a:rPr>
              <a:t>日</a:t>
            </a:r>
            <a:endParaRPr lang="en-US" altLang="zh-TW" sz="2000" dirty="0" smtClean="0"/>
          </a:p>
          <a:p>
            <a:pPr marL="342900" indent="-342900">
              <a:buFont typeface="+mj-lt"/>
              <a:buAutoNum type="arabicPeriod"/>
            </a:pPr>
            <a:r>
              <a:rPr lang="zh-TW" altLang="en-US" sz="2000" dirty="0" smtClean="0">
                <a:hlinkClick r:id="rId7"/>
              </a:rPr>
              <a:t>騰訊雲</a:t>
            </a:r>
            <a:r>
              <a:rPr lang="zh-TW" altLang="en-US" sz="2000" dirty="0">
                <a:hlinkClick r:id="rId7"/>
              </a:rPr>
              <a:t>用户</a:t>
            </a:r>
            <a:r>
              <a:rPr lang="en-US" altLang="zh-TW" sz="2000" dirty="0" smtClean="0">
                <a:hlinkClick r:id="rId7"/>
              </a:rPr>
              <a:t>4464237</a:t>
            </a:r>
            <a:r>
              <a:rPr lang="zh-TW" altLang="en-US" sz="2000" dirty="0" smtClean="0">
                <a:hlinkClick r:id="rId7"/>
              </a:rPr>
              <a:t>，</a:t>
            </a:r>
            <a:r>
              <a:rPr lang="en-US" altLang="zh-TW" sz="2000" dirty="0">
                <a:hlinkClick r:id="rId7"/>
              </a:rPr>
              <a:t>Android Studio 3.4</a:t>
            </a:r>
            <a:r>
              <a:rPr lang="zh-TW" altLang="en-US" sz="2000" dirty="0">
                <a:hlinkClick r:id="rId7"/>
              </a:rPr>
              <a:t>升级后的运行问题解决办</a:t>
            </a:r>
            <a:r>
              <a:rPr lang="zh-TW" altLang="en-US" sz="2000" dirty="0" smtClean="0">
                <a:hlinkClick r:id="rId7"/>
              </a:rPr>
              <a:t>法，</a:t>
            </a:r>
            <a:r>
              <a:rPr lang="en-US" altLang="zh-TW" sz="2000" dirty="0" smtClean="0">
                <a:hlinkClick r:id="rId7"/>
              </a:rPr>
              <a:t>2019</a:t>
            </a:r>
            <a:r>
              <a:rPr lang="zh-TW" altLang="en-US" sz="2000" dirty="0" smtClean="0">
                <a:hlinkClick r:id="rId7"/>
              </a:rPr>
              <a:t>年</a:t>
            </a:r>
            <a:r>
              <a:rPr lang="en-US" altLang="zh-TW" sz="2000" dirty="0" smtClean="0">
                <a:hlinkClick r:id="rId7"/>
              </a:rPr>
              <a:t>07</a:t>
            </a:r>
            <a:r>
              <a:rPr lang="zh-TW" altLang="en-US" sz="2000" dirty="0" smtClean="0">
                <a:hlinkClick r:id="rId7"/>
              </a:rPr>
              <a:t>月</a:t>
            </a:r>
            <a:r>
              <a:rPr lang="en-US" altLang="zh-TW" sz="2000" dirty="0" smtClean="0">
                <a:hlinkClick r:id="rId7"/>
              </a:rPr>
              <a:t>08</a:t>
            </a:r>
            <a:r>
              <a:rPr lang="zh-TW" altLang="en-US" sz="2000" dirty="0" smtClean="0">
                <a:hlinkClick r:id="rId7"/>
              </a:rPr>
              <a:t>日</a:t>
            </a:r>
            <a:endParaRPr lang="en-US" altLang="zh-TW" sz="2000" dirty="0" smtClean="0"/>
          </a:p>
          <a:p>
            <a:pPr marL="342900" indent="-342900">
              <a:buFont typeface="+mj-lt"/>
              <a:buAutoNum type="arabicPeriod"/>
            </a:pPr>
            <a:r>
              <a:rPr lang="en-US" altLang="zh-TW" sz="2000" dirty="0">
                <a:hlinkClick r:id="rId8"/>
              </a:rPr>
              <a:t>Ruyut </a:t>
            </a:r>
            <a:r>
              <a:rPr lang="zh-TW" altLang="en-US" sz="2000" dirty="0">
                <a:hlinkClick r:id="rId8"/>
              </a:rPr>
              <a:t>鹿</a:t>
            </a:r>
            <a:r>
              <a:rPr lang="zh-TW" altLang="en-US" sz="2000" dirty="0" smtClean="0">
                <a:hlinkClick r:id="rId8"/>
              </a:rPr>
              <a:t>遊，</a:t>
            </a:r>
            <a:r>
              <a:rPr lang="en-US" altLang="zh-TW" sz="2000" dirty="0">
                <a:hlinkClick r:id="rId8"/>
              </a:rPr>
              <a:t>Android Studio </a:t>
            </a:r>
            <a:r>
              <a:rPr lang="zh-TW" altLang="en-US" sz="2000" dirty="0">
                <a:hlinkClick r:id="rId8"/>
              </a:rPr>
              <a:t>取得相機使用權限 </a:t>
            </a:r>
            <a:r>
              <a:rPr lang="en-US" altLang="zh-TW" sz="2000" dirty="0">
                <a:hlinkClick r:id="rId8"/>
              </a:rPr>
              <a:t>Permission </a:t>
            </a:r>
            <a:r>
              <a:rPr lang="en-US" altLang="zh-TW" sz="2000" dirty="0" smtClean="0">
                <a:hlinkClick r:id="rId8"/>
              </a:rPr>
              <a:t>COMERA</a:t>
            </a:r>
            <a:r>
              <a:rPr lang="zh-TW" altLang="en-US" sz="2000" dirty="0" smtClean="0">
                <a:hlinkClick r:id="rId8"/>
              </a:rPr>
              <a:t>，</a:t>
            </a:r>
            <a:r>
              <a:rPr lang="en-US" altLang="zh-TW" sz="2000" dirty="0" smtClean="0">
                <a:hlinkClick r:id="rId8"/>
              </a:rPr>
              <a:t>2018</a:t>
            </a:r>
            <a:r>
              <a:rPr lang="zh-TW" altLang="en-US" sz="2000" dirty="0" smtClean="0">
                <a:hlinkClick r:id="rId8"/>
              </a:rPr>
              <a:t>年</a:t>
            </a:r>
            <a:r>
              <a:rPr lang="en-US" altLang="zh-TW" sz="2000" dirty="0" smtClean="0">
                <a:hlinkClick r:id="rId8"/>
              </a:rPr>
              <a:t>12</a:t>
            </a:r>
            <a:r>
              <a:rPr lang="zh-TW" altLang="en-US" sz="2000" dirty="0" smtClean="0">
                <a:hlinkClick r:id="rId8"/>
              </a:rPr>
              <a:t>月</a:t>
            </a:r>
            <a:r>
              <a:rPr lang="en-US" altLang="zh-TW" sz="2000" dirty="0" smtClean="0">
                <a:hlinkClick r:id="rId8"/>
              </a:rPr>
              <a:t>02</a:t>
            </a:r>
            <a:r>
              <a:rPr lang="zh-TW" altLang="en-US" sz="2000" dirty="0" smtClean="0">
                <a:hlinkClick r:id="rId8"/>
              </a:rPr>
              <a:t>日</a:t>
            </a:r>
            <a:endParaRPr lang="en-US" altLang="zh-TW" sz="2000" dirty="0" smtClean="0"/>
          </a:p>
          <a:p>
            <a:pPr marL="342900" indent="-342900">
              <a:buFont typeface="+mj-lt"/>
              <a:buAutoNum type="arabicPeriod"/>
            </a:pPr>
            <a:r>
              <a:rPr lang="en-US" altLang="zh-TW" sz="2000" dirty="0" smtClean="0">
                <a:hlinkClick r:id="rId9"/>
              </a:rPr>
              <a:t>Chaicheblog</a:t>
            </a:r>
            <a:r>
              <a:rPr lang="zh-TW" altLang="en-US" sz="2000" dirty="0" smtClean="0">
                <a:hlinkClick r:id="rId9"/>
              </a:rPr>
              <a:t>，</a:t>
            </a:r>
            <a:r>
              <a:rPr lang="en-US" altLang="zh-TW" sz="2000" dirty="0">
                <a:hlinkClick r:id="rId9"/>
              </a:rPr>
              <a:t>Android Camera </a:t>
            </a:r>
            <a:r>
              <a:rPr lang="zh-TW" altLang="en-US" sz="2000" dirty="0">
                <a:hlinkClick r:id="rId9"/>
              </a:rPr>
              <a:t>使用</a:t>
            </a:r>
            <a:r>
              <a:rPr lang="en-US" altLang="zh-TW" sz="2000" dirty="0">
                <a:hlinkClick r:id="rId9"/>
              </a:rPr>
              <a:t>intent</a:t>
            </a:r>
            <a:r>
              <a:rPr lang="zh-TW" altLang="en-US" sz="2000" dirty="0" smtClean="0">
                <a:hlinkClick r:id="rId9"/>
              </a:rPr>
              <a:t>開啟，</a:t>
            </a:r>
            <a:r>
              <a:rPr lang="en-US" altLang="zh-TW" sz="2000" dirty="0" smtClean="0">
                <a:hlinkClick r:id="rId9"/>
              </a:rPr>
              <a:t>2017</a:t>
            </a:r>
            <a:r>
              <a:rPr lang="zh-TW" altLang="en-US" sz="2000" dirty="0" smtClean="0">
                <a:hlinkClick r:id="rId9"/>
              </a:rPr>
              <a:t>年</a:t>
            </a:r>
            <a:r>
              <a:rPr lang="en-US" altLang="zh-TW" sz="2000" dirty="0" smtClean="0">
                <a:hlinkClick r:id="rId9"/>
              </a:rPr>
              <a:t>07</a:t>
            </a:r>
            <a:r>
              <a:rPr lang="zh-TW" altLang="en-US" sz="2000" dirty="0" smtClean="0">
                <a:hlinkClick r:id="rId9"/>
              </a:rPr>
              <a:t>月</a:t>
            </a:r>
            <a:r>
              <a:rPr lang="en-US" altLang="zh-TW" sz="2000" dirty="0" smtClean="0">
                <a:hlinkClick r:id="rId9"/>
              </a:rPr>
              <a:t>23</a:t>
            </a:r>
            <a:r>
              <a:rPr lang="zh-TW" altLang="en-US" sz="2000" dirty="0" smtClean="0">
                <a:hlinkClick r:id="rId9"/>
              </a:rPr>
              <a:t>日</a:t>
            </a:r>
            <a:endParaRPr lang="en-US" altLang="zh-TW" sz="2000" dirty="0" smtClean="0"/>
          </a:p>
          <a:p>
            <a:pPr marL="342900" indent="-342900">
              <a:buFont typeface="+mj-lt"/>
              <a:buAutoNum type="arabicPeriod"/>
            </a:pPr>
            <a:r>
              <a:rPr lang="zh-TW" altLang="en-US" sz="2000" dirty="0">
                <a:hlinkClick r:id="rId10"/>
              </a:rPr>
              <a:t>老</a:t>
            </a:r>
            <a:r>
              <a:rPr lang="zh-TW" altLang="en-US" sz="2000" dirty="0" smtClean="0">
                <a:hlinkClick r:id="rId10"/>
              </a:rPr>
              <a:t>余，</a:t>
            </a:r>
            <a:r>
              <a:rPr lang="en-US" altLang="zh-TW" sz="2000" dirty="0">
                <a:hlinkClick r:id="rId10"/>
              </a:rPr>
              <a:t>Day 27 ─</a:t>
            </a:r>
            <a:r>
              <a:rPr lang="zh-TW" altLang="en-US" sz="2000" dirty="0">
                <a:hlinkClick r:id="rId10"/>
              </a:rPr>
              <a:t>如何修改 </a:t>
            </a:r>
            <a:r>
              <a:rPr lang="en-US" altLang="zh-TW" sz="2000" dirty="0">
                <a:hlinkClick r:id="rId10"/>
              </a:rPr>
              <a:t>Application </a:t>
            </a:r>
            <a:r>
              <a:rPr lang="en-US" altLang="zh-TW" sz="2000" dirty="0" smtClean="0">
                <a:hlinkClick r:id="rId10"/>
              </a:rPr>
              <a:t>Icon</a:t>
            </a:r>
            <a:r>
              <a:rPr lang="zh-TW" altLang="en-US" sz="2000" dirty="0" smtClean="0">
                <a:hlinkClick r:id="rId10"/>
              </a:rPr>
              <a:t>，</a:t>
            </a:r>
            <a:r>
              <a:rPr lang="zh-TW" altLang="en-US" sz="2000" dirty="0">
                <a:hlinkClick r:id="rId10"/>
              </a:rPr>
              <a:t> </a:t>
            </a:r>
            <a:r>
              <a:rPr lang="en-US" altLang="zh-TW" sz="2000" dirty="0" smtClean="0">
                <a:hlinkClick r:id="rId10"/>
              </a:rPr>
              <a:t>2019</a:t>
            </a:r>
            <a:r>
              <a:rPr lang="zh-TW" altLang="en-US" sz="2000" dirty="0" smtClean="0">
                <a:hlinkClick r:id="rId10"/>
              </a:rPr>
              <a:t>年</a:t>
            </a:r>
            <a:r>
              <a:rPr lang="en-US" altLang="zh-TW" sz="2000" dirty="0" smtClean="0">
                <a:hlinkClick r:id="rId10"/>
              </a:rPr>
              <a:t>10</a:t>
            </a:r>
            <a:r>
              <a:rPr lang="zh-TW" altLang="en-US" sz="2000" dirty="0" smtClean="0">
                <a:hlinkClick r:id="rId10"/>
              </a:rPr>
              <a:t>月</a:t>
            </a:r>
            <a:r>
              <a:rPr lang="en-US" altLang="zh-TW" sz="2000" dirty="0" smtClean="0">
                <a:hlinkClick r:id="rId10"/>
              </a:rPr>
              <a:t>12</a:t>
            </a:r>
            <a:r>
              <a:rPr lang="zh-TW" altLang="en-US" sz="2000" dirty="0" smtClean="0">
                <a:hlinkClick r:id="rId10"/>
              </a:rPr>
              <a:t>日</a:t>
            </a:r>
            <a:endParaRPr lang="en-US" altLang="zh-TW" sz="2000" dirty="0" smtClean="0"/>
          </a:p>
          <a:p>
            <a:pPr marL="342900" indent="-342900">
              <a:buFont typeface="+mj-lt"/>
              <a:buAutoNum type="arabicPeriod"/>
            </a:pPr>
            <a:r>
              <a:rPr lang="en-US" altLang="zh-TW" sz="2000" dirty="0">
                <a:hlinkClick r:id="rId11"/>
              </a:rPr>
              <a:t>Krishna </a:t>
            </a:r>
            <a:r>
              <a:rPr lang="en-US" altLang="zh-TW" sz="2000" dirty="0" err="1">
                <a:hlinkClick r:id="rId11"/>
              </a:rPr>
              <a:t>Kasyap</a:t>
            </a:r>
            <a:r>
              <a:rPr lang="zh-TW" altLang="en-US" sz="2000" dirty="0">
                <a:hlinkClick r:id="rId11"/>
              </a:rPr>
              <a:t>，</a:t>
            </a:r>
            <a:r>
              <a:rPr lang="en-US" altLang="zh-TW" sz="2000" dirty="0">
                <a:hlinkClick r:id="rId11"/>
              </a:rPr>
              <a:t>How to convert </a:t>
            </a:r>
            <a:r>
              <a:rPr lang="en-US" altLang="zh-TW" sz="2000" dirty="0" err="1">
                <a:hlinkClick r:id="rId11"/>
              </a:rPr>
              <a:t>InputStream</a:t>
            </a:r>
            <a:r>
              <a:rPr lang="en-US" altLang="zh-TW" sz="2000" dirty="0">
                <a:hlinkClick r:id="rId11"/>
              </a:rPr>
              <a:t> object to a String in Java?</a:t>
            </a:r>
            <a:r>
              <a:rPr lang="zh-TW" altLang="en-US" sz="2000" dirty="0">
                <a:hlinkClick r:id="rId11"/>
              </a:rPr>
              <a:t>，</a:t>
            </a:r>
            <a:r>
              <a:rPr lang="en-US" altLang="zh-TW" sz="2000" dirty="0">
                <a:hlinkClick r:id="rId11"/>
              </a:rPr>
              <a:t>2019</a:t>
            </a:r>
            <a:r>
              <a:rPr lang="zh-TW" altLang="en-US" sz="2000" dirty="0">
                <a:hlinkClick r:id="rId11"/>
              </a:rPr>
              <a:t>年</a:t>
            </a:r>
            <a:r>
              <a:rPr lang="en-US" altLang="zh-TW" sz="2000" dirty="0">
                <a:hlinkClick r:id="rId11"/>
              </a:rPr>
              <a:t>08</a:t>
            </a:r>
            <a:r>
              <a:rPr lang="zh-TW" altLang="en-US" sz="2000" dirty="0">
                <a:hlinkClick r:id="rId11"/>
              </a:rPr>
              <a:t>月</a:t>
            </a:r>
            <a:r>
              <a:rPr lang="en-US" altLang="zh-TW" sz="2000" dirty="0">
                <a:hlinkClick r:id="rId11"/>
              </a:rPr>
              <a:t>01</a:t>
            </a:r>
            <a:r>
              <a:rPr lang="zh-TW" altLang="en-US" sz="2000" dirty="0">
                <a:hlinkClick r:id="rId11"/>
              </a:rPr>
              <a:t>日</a:t>
            </a:r>
            <a:endParaRPr lang="zh-TW" altLang="en-US" sz="2000" dirty="0"/>
          </a:p>
          <a:p>
            <a:pPr marL="0" indent="0">
              <a:buNone/>
            </a:pPr>
            <a:endParaRPr lang="zh-TW" altLang="en-US" sz="2000" dirty="0"/>
          </a:p>
          <a:p>
            <a:pPr marL="342900" indent="-342900">
              <a:buFont typeface="+mj-lt"/>
              <a:buAutoNum type="arabicPeriod"/>
            </a:pPr>
            <a:endParaRPr lang="zh-TW" altLang="en-US" dirty="0"/>
          </a:p>
          <a:p>
            <a:pPr marL="342900" indent="-342900">
              <a:buFont typeface="+mj-lt"/>
              <a:buAutoNum type="arabicPeriod"/>
            </a:pPr>
            <a:endParaRPr lang="zh-TW" altLang="en-US" b="1" dirty="0"/>
          </a:p>
          <a:p>
            <a:pPr marL="0" indent="0">
              <a:buNone/>
            </a:pPr>
            <a:endParaRPr lang="zh-TW" altLang="en-US" dirty="0"/>
          </a:p>
          <a:p>
            <a:pPr marL="0" lvl="0" indent="0">
              <a:buNone/>
            </a:pPr>
            <a:r>
              <a:rPr lang="en-US" altLang="zh-TW" dirty="0"/>
              <a:t/>
            </a:r>
            <a:br>
              <a:rPr lang="en-US" altLang="zh-TW" dirty="0"/>
            </a:br>
            <a:endParaRPr lang="en-US" altLang="zh-TW" cap="all" dirty="0" smtClean="0"/>
          </a:p>
        </p:txBody>
      </p:sp>
    </p:spTree>
    <p:extLst>
      <p:ext uri="{BB962C8B-B14F-4D97-AF65-F5344CB8AC3E}">
        <p14:creationId xmlns:p14="http://schemas.microsoft.com/office/powerpoint/2010/main" val="12331663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內容版面配置區 2"/>
          <p:cNvSpPr>
            <a:spLocks noGrp="1"/>
          </p:cNvSpPr>
          <p:nvPr>
            <p:ph idx="1"/>
          </p:nvPr>
        </p:nvSpPr>
        <p:spPr>
          <a:xfrm>
            <a:off x="1845940" y="692696"/>
            <a:ext cx="9727684" cy="5218526"/>
          </a:xfrm>
        </p:spPr>
        <p:txBody>
          <a:bodyPr>
            <a:noAutofit/>
          </a:bodyPr>
          <a:lstStyle/>
          <a:p>
            <a:pPr marL="342900" lvl="0" indent="-342900">
              <a:buFont typeface="+mj-lt"/>
              <a:buAutoNum type="arabicPeriod"/>
            </a:pPr>
            <a:r>
              <a:rPr lang="en-US" altLang="zh-TW" sz="2000" dirty="0" smtClean="0">
                <a:hlinkClick r:id="rId2"/>
              </a:rPr>
              <a:t>GGWithRabitLIFE</a:t>
            </a:r>
            <a:r>
              <a:rPr lang="zh-TW" altLang="en-US" sz="2000" dirty="0" smtClean="0">
                <a:hlinkClick r:id="rId2"/>
              </a:rPr>
              <a:t>，</a:t>
            </a:r>
            <a:r>
              <a:rPr lang="en-US" altLang="zh-TW" sz="2000" dirty="0">
                <a:hlinkClick r:id="rId2"/>
              </a:rPr>
              <a:t>[</a:t>
            </a:r>
            <a:r>
              <a:rPr lang="zh-TW" altLang="en-US" sz="2000" dirty="0">
                <a:hlinkClick r:id="rId2"/>
              </a:rPr>
              <a:t>機器學習 </a:t>
            </a:r>
            <a:r>
              <a:rPr lang="en-US" altLang="zh-TW" sz="2000" dirty="0">
                <a:hlinkClick r:id="rId2"/>
              </a:rPr>
              <a:t>ML NOTE] CNN</a:t>
            </a:r>
            <a:r>
              <a:rPr lang="zh-TW" altLang="en-US" sz="2000" dirty="0">
                <a:hlinkClick r:id="rId2"/>
              </a:rPr>
              <a:t>演化史</a:t>
            </a:r>
            <a:r>
              <a:rPr lang="en-US" altLang="zh-TW" sz="2000" dirty="0">
                <a:hlinkClick r:id="rId2"/>
              </a:rPr>
              <a:t>(</a:t>
            </a:r>
            <a:r>
              <a:rPr lang="en-US" altLang="zh-TW" sz="2000" dirty="0" err="1">
                <a:hlinkClick r:id="rId2"/>
              </a:rPr>
              <a:t>AlexNet</a:t>
            </a:r>
            <a:r>
              <a:rPr lang="zh-TW" altLang="en-US" sz="2000" dirty="0">
                <a:hlinkClick r:id="rId2"/>
              </a:rPr>
              <a:t>、</a:t>
            </a:r>
            <a:r>
              <a:rPr lang="en-US" altLang="zh-TW" sz="2000" dirty="0">
                <a:hlinkClick r:id="rId2"/>
              </a:rPr>
              <a:t>VGG</a:t>
            </a:r>
            <a:r>
              <a:rPr lang="zh-TW" altLang="en-US" sz="2000" dirty="0">
                <a:hlinkClick r:id="rId2"/>
              </a:rPr>
              <a:t>、</a:t>
            </a:r>
            <a:r>
              <a:rPr lang="en-US" altLang="zh-TW" sz="2000" dirty="0">
                <a:hlinkClick r:id="rId2"/>
              </a:rPr>
              <a:t>Inception</a:t>
            </a:r>
            <a:r>
              <a:rPr lang="zh-TW" altLang="en-US" sz="2000" dirty="0">
                <a:hlinkClick r:id="rId2"/>
              </a:rPr>
              <a:t>、</a:t>
            </a:r>
            <a:r>
              <a:rPr lang="en-US" altLang="zh-TW" sz="2000" dirty="0" err="1">
                <a:hlinkClick r:id="rId2"/>
              </a:rPr>
              <a:t>ResNet</a:t>
            </a:r>
            <a:r>
              <a:rPr lang="en-US" altLang="zh-TW" sz="2000" dirty="0">
                <a:hlinkClick r:id="rId2"/>
              </a:rPr>
              <a:t>)+</a:t>
            </a:r>
            <a:r>
              <a:rPr lang="en-US" altLang="zh-TW" sz="2000" dirty="0" err="1">
                <a:hlinkClick r:id="rId2"/>
              </a:rPr>
              <a:t>Keras</a:t>
            </a:r>
            <a:r>
              <a:rPr lang="en-US" altLang="zh-TW" sz="2000" dirty="0">
                <a:hlinkClick r:id="rId2"/>
              </a:rPr>
              <a:t> </a:t>
            </a:r>
            <a:r>
              <a:rPr lang="en-US" altLang="zh-TW" sz="2000" dirty="0" smtClean="0">
                <a:hlinkClick r:id="rId2"/>
              </a:rPr>
              <a:t>Coding</a:t>
            </a:r>
            <a:r>
              <a:rPr lang="zh-TW" altLang="en-US" sz="2000" dirty="0" smtClean="0">
                <a:hlinkClick r:id="rId2"/>
              </a:rPr>
              <a:t>，</a:t>
            </a:r>
            <a:r>
              <a:rPr lang="en-US" altLang="zh-TW" sz="2000" dirty="0" smtClean="0">
                <a:hlinkClick r:id="rId2"/>
              </a:rPr>
              <a:t>2018</a:t>
            </a:r>
            <a:r>
              <a:rPr lang="zh-TW" altLang="en-US" sz="2000" dirty="0" smtClean="0">
                <a:hlinkClick r:id="rId2"/>
              </a:rPr>
              <a:t>年</a:t>
            </a:r>
            <a:r>
              <a:rPr lang="en-US" altLang="zh-TW" sz="2000" dirty="0" smtClean="0">
                <a:hlinkClick r:id="rId2"/>
              </a:rPr>
              <a:t>10</a:t>
            </a:r>
            <a:r>
              <a:rPr lang="zh-TW" altLang="en-US" sz="2000" dirty="0" smtClean="0">
                <a:hlinkClick r:id="rId2"/>
              </a:rPr>
              <a:t>月</a:t>
            </a:r>
            <a:r>
              <a:rPr lang="en-US" altLang="zh-TW" sz="2000" dirty="0" smtClean="0">
                <a:hlinkClick r:id="rId2"/>
              </a:rPr>
              <a:t>21</a:t>
            </a:r>
            <a:r>
              <a:rPr lang="zh-TW" altLang="en-US" sz="2000" dirty="0" smtClean="0">
                <a:hlinkClick r:id="rId2"/>
              </a:rPr>
              <a:t>日</a:t>
            </a:r>
            <a:endParaRPr lang="zh-TW" altLang="zh-TW" sz="2000" dirty="0" smtClean="0"/>
          </a:p>
          <a:p>
            <a:pPr marL="342900" lvl="0" indent="-342900">
              <a:buFont typeface="+mj-lt"/>
              <a:buAutoNum type="arabicPeriod"/>
            </a:pPr>
            <a:r>
              <a:rPr lang="zh-TW" altLang="en-US" sz="2000" dirty="0" smtClean="0">
                <a:hlinkClick r:id="rId3"/>
              </a:rPr>
              <a:t>莉森揪，</a:t>
            </a:r>
            <a:r>
              <a:rPr lang="en-US" altLang="zh-TW" sz="2000" dirty="0">
                <a:hlinkClick r:id="rId3"/>
              </a:rPr>
              <a:t>[</a:t>
            </a:r>
            <a:r>
              <a:rPr lang="zh-TW" altLang="en-US" sz="2000" dirty="0">
                <a:hlinkClick r:id="rId3"/>
              </a:rPr>
              <a:t>魔法陣系列</a:t>
            </a:r>
            <a:r>
              <a:rPr lang="en-US" altLang="zh-TW" sz="2000" dirty="0">
                <a:hlinkClick r:id="rId3"/>
              </a:rPr>
              <a:t>] </a:t>
            </a:r>
            <a:r>
              <a:rPr lang="zh-TW" altLang="en-US" sz="2000" dirty="0">
                <a:hlinkClick r:id="rId3"/>
              </a:rPr>
              <a:t>王者誕生：</a:t>
            </a:r>
            <a:r>
              <a:rPr lang="en-US" altLang="zh-TW" sz="2000" dirty="0" err="1">
                <a:hlinkClick r:id="rId3"/>
              </a:rPr>
              <a:t>AlexNet</a:t>
            </a:r>
            <a:r>
              <a:rPr lang="en-US" altLang="zh-TW" sz="2000" dirty="0">
                <a:hlinkClick r:id="rId3"/>
              </a:rPr>
              <a:t> </a:t>
            </a:r>
            <a:r>
              <a:rPr lang="zh-TW" altLang="en-US" sz="2000" dirty="0">
                <a:hlinkClick r:id="rId3"/>
              </a:rPr>
              <a:t>之術式</a:t>
            </a:r>
            <a:r>
              <a:rPr lang="zh-TW" altLang="en-US" sz="2000" dirty="0" smtClean="0">
                <a:hlinkClick r:id="rId3"/>
              </a:rPr>
              <a:t>解析，</a:t>
            </a:r>
            <a:r>
              <a:rPr lang="en-US" altLang="zh-TW" sz="2000" dirty="0" smtClean="0">
                <a:hlinkClick r:id="rId3"/>
              </a:rPr>
              <a:t>2018</a:t>
            </a:r>
            <a:r>
              <a:rPr lang="zh-TW" altLang="en-US" sz="2000" dirty="0" smtClean="0">
                <a:hlinkClick r:id="rId3"/>
              </a:rPr>
              <a:t>年</a:t>
            </a:r>
            <a:r>
              <a:rPr lang="en-US" altLang="zh-TW" sz="2000" dirty="0" smtClean="0">
                <a:hlinkClick r:id="rId3"/>
              </a:rPr>
              <a:t>10</a:t>
            </a:r>
            <a:r>
              <a:rPr lang="zh-TW" altLang="en-US" sz="2000" dirty="0" smtClean="0">
                <a:hlinkClick r:id="rId3"/>
              </a:rPr>
              <a:t>月</a:t>
            </a:r>
            <a:r>
              <a:rPr lang="en-US" altLang="zh-TW" sz="2000" dirty="0" smtClean="0">
                <a:hlinkClick r:id="rId3"/>
              </a:rPr>
              <a:t>27</a:t>
            </a:r>
            <a:r>
              <a:rPr lang="zh-TW" altLang="en-US" sz="2000" dirty="0" smtClean="0">
                <a:hlinkClick r:id="rId3"/>
              </a:rPr>
              <a:t>日</a:t>
            </a:r>
            <a:endParaRPr lang="zh-TW" altLang="zh-TW" sz="2000" dirty="0" smtClean="0"/>
          </a:p>
          <a:p>
            <a:pPr marL="342900" lvl="0" indent="-342900">
              <a:buFont typeface="+mj-lt"/>
              <a:buAutoNum type="arabicPeriod"/>
            </a:pPr>
            <a:r>
              <a:rPr lang="zh-CN" altLang="en-US" sz="2000" dirty="0" smtClean="0">
                <a:hlinkClick r:id="rId4"/>
              </a:rPr>
              <a:t>阿卡蒂奥</a:t>
            </a:r>
            <a:r>
              <a:rPr lang="zh-TW" altLang="en-US" sz="2000" dirty="0" smtClean="0">
                <a:hlinkClick r:id="rId4"/>
              </a:rPr>
              <a:t>，</a:t>
            </a:r>
            <a:r>
              <a:rPr lang="en-US" altLang="zh-CN" sz="2000" dirty="0" err="1">
                <a:hlinkClick r:id="rId4"/>
              </a:rPr>
              <a:t>Keras</a:t>
            </a:r>
            <a:r>
              <a:rPr lang="zh-CN" altLang="en-US" sz="2000" dirty="0">
                <a:hlinkClick r:id="rId4"/>
              </a:rPr>
              <a:t>：自建数据集图像分类的模型训练、保存与恢</a:t>
            </a:r>
            <a:r>
              <a:rPr lang="zh-CN" altLang="en-US" sz="2000" dirty="0" smtClean="0">
                <a:hlinkClick r:id="rId4"/>
              </a:rPr>
              <a:t>复</a:t>
            </a:r>
            <a:r>
              <a:rPr lang="zh-TW" altLang="en-US" sz="2000" dirty="0">
                <a:hlinkClick r:id="rId4"/>
              </a:rPr>
              <a:t>， </a:t>
            </a:r>
            <a:r>
              <a:rPr lang="en-US" altLang="zh-TW" sz="2000" dirty="0" smtClean="0">
                <a:hlinkClick r:id="rId4"/>
              </a:rPr>
              <a:t>2018</a:t>
            </a:r>
            <a:r>
              <a:rPr lang="zh-TW" altLang="en-US" sz="2000" dirty="0" smtClean="0">
                <a:hlinkClick r:id="rId4"/>
              </a:rPr>
              <a:t>年</a:t>
            </a:r>
            <a:r>
              <a:rPr lang="en-US" altLang="zh-TW" sz="2000" dirty="0" smtClean="0">
                <a:hlinkClick r:id="rId4"/>
              </a:rPr>
              <a:t>05</a:t>
            </a:r>
            <a:r>
              <a:rPr lang="zh-TW" altLang="en-US" sz="2000" dirty="0" smtClean="0">
                <a:hlinkClick r:id="rId4"/>
              </a:rPr>
              <a:t>月</a:t>
            </a:r>
            <a:r>
              <a:rPr lang="en-US" altLang="zh-TW" sz="2000" dirty="0" smtClean="0">
                <a:hlinkClick r:id="rId4"/>
              </a:rPr>
              <a:t>26</a:t>
            </a:r>
            <a:r>
              <a:rPr lang="zh-TW" altLang="en-US" sz="2000" dirty="0" smtClean="0">
                <a:hlinkClick r:id="rId4"/>
              </a:rPr>
              <a:t>日</a:t>
            </a:r>
            <a:endParaRPr lang="zh-CN" altLang="en-US" sz="2000" dirty="0" smtClean="0"/>
          </a:p>
          <a:p>
            <a:pPr marL="342900" indent="-342900">
              <a:buFont typeface="+mj-lt"/>
              <a:buAutoNum type="arabicPeriod"/>
            </a:pPr>
            <a:r>
              <a:rPr lang="en-US" altLang="zh-TW" sz="2000" dirty="0">
                <a:hlinkClick r:id="rId5"/>
              </a:rPr>
              <a:t>Mortis </a:t>
            </a:r>
            <a:r>
              <a:rPr lang="en-US" altLang="zh-TW" sz="2000" dirty="0" smtClean="0">
                <a:hlinkClick r:id="rId5"/>
              </a:rPr>
              <a:t>Huang</a:t>
            </a:r>
            <a:r>
              <a:rPr lang="zh-TW" altLang="en-US" sz="2000" dirty="0" smtClean="0">
                <a:hlinkClick r:id="rId5"/>
              </a:rPr>
              <a:t>，</a:t>
            </a:r>
            <a:r>
              <a:rPr lang="zh-TW" altLang="en-US" sz="2000" dirty="0">
                <a:hlinkClick r:id="rId5"/>
              </a:rPr>
              <a:t>默默地學 </a:t>
            </a:r>
            <a:r>
              <a:rPr lang="en-US" altLang="zh-TW" sz="2000" dirty="0">
                <a:hlinkClick r:id="rId5"/>
              </a:rPr>
              <a:t>Deep Learning (4)-Model</a:t>
            </a:r>
            <a:r>
              <a:rPr lang="zh-TW" altLang="en-US" sz="2000" dirty="0" smtClean="0">
                <a:hlinkClick r:id="rId5"/>
              </a:rPr>
              <a:t>訓練，</a:t>
            </a:r>
            <a:r>
              <a:rPr lang="en-US" altLang="zh-TW" sz="2000" dirty="0" smtClean="0">
                <a:hlinkClick r:id="rId5"/>
              </a:rPr>
              <a:t>2018</a:t>
            </a:r>
            <a:r>
              <a:rPr lang="zh-TW" altLang="en-US" sz="2000" dirty="0" smtClean="0">
                <a:hlinkClick r:id="rId5"/>
              </a:rPr>
              <a:t>年</a:t>
            </a:r>
            <a:r>
              <a:rPr lang="en-US" altLang="zh-TW" sz="2000" dirty="0" smtClean="0">
                <a:hlinkClick r:id="rId5"/>
              </a:rPr>
              <a:t>6</a:t>
            </a:r>
            <a:r>
              <a:rPr lang="zh-TW" altLang="en-US" sz="2000" dirty="0" smtClean="0">
                <a:hlinkClick r:id="rId5"/>
              </a:rPr>
              <a:t>月</a:t>
            </a:r>
            <a:r>
              <a:rPr lang="en-US" altLang="zh-TW" sz="2000" dirty="0" smtClean="0">
                <a:hlinkClick r:id="rId5"/>
              </a:rPr>
              <a:t>22</a:t>
            </a:r>
            <a:r>
              <a:rPr lang="zh-TW" altLang="en-US" sz="2000" dirty="0" smtClean="0">
                <a:hlinkClick r:id="rId5"/>
              </a:rPr>
              <a:t>日</a:t>
            </a:r>
            <a:endParaRPr lang="en-US" altLang="zh-TW" sz="2000" dirty="0" smtClean="0"/>
          </a:p>
          <a:p>
            <a:pPr marL="342900" indent="-342900">
              <a:buFont typeface="+mj-lt"/>
              <a:buAutoNum type="arabicPeriod"/>
            </a:pPr>
            <a:r>
              <a:rPr lang="zh-TW" altLang="en-US" sz="2000" dirty="0">
                <a:hlinkClick r:id="rId6"/>
              </a:rPr>
              <a:t>莊</a:t>
            </a:r>
            <a:r>
              <a:rPr lang="zh-TW" altLang="en-US" sz="2000" dirty="0" smtClean="0">
                <a:hlinkClick r:id="rId6"/>
              </a:rPr>
              <a:t>溪，菠菜</a:t>
            </a:r>
            <a:endParaRPr lang="en-US" altLang="zh-TW" sz="2000" dirty="0" smtClean="0"/>
          </a:p>
          <a:p>
            <a:pPr marL="342900" indent="-342900">
              <a:buFont typeface="+mj-lt"/>
              <a:buAutoNum type="arabicPeriod"/>
            </a:pPr>
            <a:r>
              <a:rPr lang="zh-TW" altLang="en-US" sz="2000" dirty="0">
                <a:hlinkClick r:id="rId7"/>
              </a:rPr>
              <a:t>莊溪</a:t>
            </a:r>
            <a:r>
              <a:rPr lang="zh-TW" altLang="en-US" sz="2000" dirty="0" smtClean="0">
                <a:hlinkClick r:id="rId7"/>
              </a:rPr>
              <a:t>，</a:t>
            </a:r>
            <a:r>
              <a:rPr lang="zh-TW" altLang="en-US" sz="2000" dirty="0">
                <a:hlinkClick r:id="rId7"/>
              </a:rPr>
              <a:t>花椰菜</a:t>
            </a:r>
            <a:endParaRPr lang="en-US" altLang="zh-TW" sz="2000" dirty="0" smtClean="0"/>
          </a:p>
          <a:p>
            <a:pPr marL="342900" indent="-342900">
              <a:buFont typeface="+mj-lt"/>
              <a:buAutoNum type="arabicPeriod"/>
            </a:pPr>
            <a:r>
              <a:rPr lang="zh-TW" altLang="en-US" sz="2000" dirty="0">
                <a:hlinkClick r:id="rId8"/>
              </a:rPr>
              <a:t>莊溪</a:t>
            </a:r>
            <a:r>
              <a:rPr lang="zh-TW" altLang="en-US" sz="2000" dirty="0" smtClean="0">
                <a:hlinkClick r:id="rId8"/>
              </a:rPr>
              <a:t>，</a:t>
            </a:r>
            <a:r>
              <a:rPr lang="zh-TW" altLang="en-US" sz="2000" dirty="0">
                <a:hlinkClick r:id="rId8"/>
              </a:rPr>
              <a:t>苦瓜</a:t>
            </a:r>
            <a:endParaRPr lang="en-US" altLang="zh-TW" sz="2000" dirty="0" smtClean="0"/>
          </a:p>
          <a:p>
            <a:pPr marL="342900" indent="-342900">
              <a:buFont typeface="+mj-lt"/>
              <a:buAutoNum type="arabicPeriod"/>
            </a:pPr>
            <a:r>
              <a:rPr lang="zh-TW" altLang="en-US" sz="2000" dirty="0">
                <a:hlinkClick r:id="rId9"/>
              </a:rPr>
              <a:t>莊溪</a:t>
            </a:r>
            <a:r>
              <a:rPr lang="zh-TW" altLang="en-US" sz="2000" dirty="0" smtClean="0">
                <a:hlinkClick r:id="rId9"/>
              </a:rPr>
              <a:t>，</a:t>
            </a:r>
            <a:r>
              <a:rPr lang="zh-TW" altLang="en-US" sz="2000" dirty="0">
                <a:hlinkClick r:id="rId9"/>
              </a:rPr>
              <a:t>高麗菜</a:t>
            </a:r>
            <a:endParaRPr lang="en-US" altLang="zh-TW" sz="2000" dirty="0" smtClean="0"/>
          </a:p>
          <a:p>
            <a:pPr marL="342900" indent="-342900">
              <a:buFont typeface="+mj-lt"/>
              <a:buAutoNum type="arabicPeriod"/>
            </a:pPr>
            <a:r>
              <a:rPr lang="zh-TW" altLang="en-US" sz="2000" dirty="0">
                <a:hlinkClick r:id="rId10"/>
              </a:rPr>
              <a:t>莊溪，燈籠</a:t>
            </a:r>
            <a:r>
              <a:rPr lang="zh-TW" altLang="en-US" sz="2000" dirty="0" smtClean="0">
                <a:hlinkClick r:id="rId10"/>
              </a:rPr>
              <a:t>椒</a:t>
            </a:r>
            <a:endParaRPr lang="en-US" altLang="zh-TW" sz="2000" dirty="0" smtClean="0"/>
          </a:p>
          <a:p>
            <a:pPr marL="342900" indent="-342900">
              <a:buFont typeface="+mj-lt"/>
              <a:buAutoNum type="arabicPeriod"/>
            </a:pPr>
            <a:r>
              <a:rPr lang="en-US" altLang="zh-TW" sz="2000" dirty="0" smtClean="0">
                <a:hlinkClick r:id="rId11"/>
              </a:rPr>
              <a:t>VanHua</a:t>
            </a:r>
            <a:r>
              <a:rPr lang="zh-TW" altLang="en-US" sz="2000" dirty="0" smtClean="0">
                <a:hlinkClick r:id="rId11"/>
              </a:rPr>
              <a:t>，</a:t>
            </a:r>
            <a:r>
              <a:rPr lang="en-US" altLang="zh-TW" sz="2000" dirty="0">
                <a:hlinkClick r:id="rId11"/>
              </a:rPr>
              <a:t>Android</a:t>
            </a:r>
            <a:r>
              <a:rPr lang="zh-TW" altLang="en-US" sz="2000" dirty="0">
                <a:hlinkClick r:id="rId11"/>
              </a:rPr>
              <a:t>中</a:t>
            </a:r>
            <a:r>
              <a:rPr lang="en-US" altLang="zh-TW" sz="2000" dirty="0">
                <a:hlinkClick r:id="rId11"/>
              </a:rPr>
              <a:t>Uri</a:t>
            </a:r>
            <a:r>
              <a:rPr lang="zh-TW" altLang="en-US" sz="2000" dirty="0">
                <a:hlinkClick r:id="rId11"/>
              </a:rPr>
              <a:t>和</a:t>
            </a:r>
            <a:r>
              <a:rPr lang="en-US" altLang="zh-TW" sz="2000" dirty="0">
                <a:hlinkClick r:id="rId11"/>
              </a:rPr>
              <a:t>Path</a:t>
            </a:r>
            <a:r>
              <a:rPr lang="zh-TW" altLang="en-US" sz="2000" dirty="0">
                <a:hlinkClick r:id="rId11"/>
              </a:rPr>
              <a:t>之间的转换， </a:t>
            </a:r>
            <a:r>
              <a:rPr lang="en-US" altLang="zh-TW" sz="2000" dirty="0" smtClean="0">
                <a:hlinkClick r:id="rId11"/>
              </a:rPr>
              <a:t>2019</a:t>
            </a:r>
            <a:r>
              <a:rPr lang="zh-TW" altLang="en-US" sz="2000" dirty="0" smtClean="0">
                <a:hlinkClick r:id="rId11"/>
              </a:rPr>
              <a:t>年</a:t>
            </a:r>
            <a:r>
              <a:rPr lang="en-US" altLang="zh-TW" sz="2000" dirty="0" smtClean="0">
                <a:hlinkClick r:id="rId11"/>
              </a:rPr>
              <a:t>06</a:t>
            </a:r>
            <a:r>
              <a:rPr lang="zh-TW" altLang="en-US" sz="2000" dirty="0" smtClean="0">
                <a:hlinkClick r:id="rId11"/>
              </a:rPr>
              <a:t>月</a:t>
            </a:r>
            <a:r>
              <a:rPr lang="en-US" altLang="zh-TW" sz="2000" dirty="0" smtClean="0">
                <a:hlinkClick r:id="rId11"/>
              </a:rPr>
              <a:t>19</a:t>
            </a:r>
            <a:r>
              <a:rPr lang="zh-TW" altLang="en-US" sz="2000" dirty="0" smtClean="0">
                <a:hlinkClick r:id="rId11"/>
              </a:rPr>
              <a:t>日</a:t>
            </a:r>
            <a:endParaRPr lang="en-US" altLang="zh-TW" sz="2000" dirty="0" smtClean="0"/>
          </a:p>
          <a:p>
            <a:pPr marL="342900" indent="-342900">
              <a:buFont typeface="+mj-lt"/>
              <a:buAutoNum type="arabicPeriod"/>
            </a:pPr>
            <a:r>
              <a:rPr lang="en-US" altLang="zh-TW" sz="2000" dirty="0" smtClean="0">
                <a:hlinkClick r:id="rId12"/>
              </a:rPr>
              <a:t>ITREAD01</a:t>
            </a:r>
            <a:r>
              <a:rPr lang="zh-TW" altLang="en-US" sz="2000" dirty="0" smtClean="0">
                <a:hlinkClick r:id="rId12"/>
              </a:rPr>
              <a:t>，</a:t>
            </a:r>
            <a:r>
              <a:rPr lang="en-US" altLang="zh-TW" sz="2000" dirty="0">
                <a:hlinkClick r:id="rId12"/>
              </a:rPr>
              <a:t>Android</a:t>
            </a:r>
            <a:r>
              <a:rPr lang="zh-TW" altLang="en-US" sz="2000" dirty="0">
                <a:hlinkClick r:id="rId12"/>
              </a:rPr>
              <a:t>呼叫系統相機拍照，從相簿中選擇照片，呼叫系統攝像機</a:t>
            </a:r>
            <a:r>
              <a:rPr lang="zh-TW" altLang="en-US" sz="2000" dirty="0" smtClean="0">
                <a:hlinkClick r:id="rId12"/>
              </a:rPr>
              <a:t>錄影，</a:t>
            </a:r>
            <a:r>
              <a:rPr lang="en-US" altLang="zh-TW" sz="2000" dirty="0" smtClean="0">
                <a:hlinkClick r:id="rId12"/>
              </a:rPr>
              <a:t>2019</a:t>
            </a:r>
            <a:r>
              <a:rPr lang="zh-TW" altLang="en-US" sz="2000" dirty="0" smtClean="0">
                <a:hlinkClick r:id="rId12"/>
              </a:rPr>
              <a:t>年</a:t>
            </a:r>
            <a:r>
              <a:rPr lang="en-US" altLang="zh-TW" sz="2000" dirty="0" smtClean="0">
                <a:hlinkClick r:id="rId12"/>
              </a:rPr>
              <a:t>02</a:t>
            </a:r>
            <a:r>
              <a:rPr lang="zh-TW" altLang="en-US" sz="2000" dirty="0" smtClean="0">
                <a:hlinkClick r:id="rId12"/>
              </a:rPr>
              <a:t>月</a:t>
            </a:r>
            <a:r>
              <a:rPr lang="en-US" altLang="zh-TW" sz="2000" dirty="0" smtClean="0">
                <a:hlinkClick r:id="rId12"/>
              </a:rPr>
              <a:t>08</a:t>
            </a:r>
            <a:r>
              <a:rPr lang="zh-TW" altLang="en-US" sz="2000" dirty="0" smtClean="0">
                <a:hlinkClick r:id="rId12"/>
              </a:rPr>
              <a:t>日</a:t>
            </a:r>
            <a:endParaRPr lang="en-US" altLang="zh-TW" sz="2000" dirty="0" smtClean="0"/>
          </a:p>
        </p:txBody>
      </p:sp>
    </p:spTree>
    <p:extLst>
      <p:ext uri="{BB962C8B-B14F-4D97-AF65-F5344CB8AC3E}">
        <p14:creationId xmlns:p14="http://schemas.microsoft.com/office/powerpoint/2010/main" val="21545109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3"/>
          <p:cNvSpPr>
            <a:spLocks noGrp="1"/>
          </p:cNvSpPr>
          <p:nvPr>
            <p:ph type="title"/>
          </p:nvPr>
        </p:nvSpPr>
        <p:spPr>
          <a:xfrm>
            <a:off x="1773932" y="2788555"/>
            <a:ext cx="8909366" cy="1280890"/>
          </a:xfrm>
        </p:spPr>
        <p:txBody>
          <a:bodyPr>
            <a:noAutofit/>
          </a:bodyPr>
          <a:lstStyle/>
          <a:p>
            <a:pPr algn="ctr"/>
            <a:r>
              <a:rPr lang="en-US" altLang="zh-TW" sz="8000" dirty="0" smtClean="0"/>
              <a:t>END</a:t>
            </a:r>
            <a:endParaRPr lang="zh-TW" altLang="en-US" sz="8000" dirty="0"/>
          </a:p>
        </p:txBody>
      </p:sp>
    </p:spTree>
    <p:extLst>
      <p:ext uri="{BB962C8B-B14F-4D97-AF65-F5344CB8AC3E}">
        <p14:creationId xmlns:p14="http://schemas.microsoft.com/office/powerpoint/2010/main" val="32587808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zh-TW" smtClean="0"/>
              <a:t>研究方法與步驟</a:t>
            </a:r>
            <a:endParaRPr lang="zh-TW" altLang="en-US" dirty="0"/>
          </a:p>
        </p:txBody>
      </p:sp>
      <p:sp>
        <p:nvSpPr>
          <p:cNvPr id="3" name="內容版面配置區 2"/>
          <p:cNvSpPr>
            <a:spLocks noGrp="1"/>
          </p:cNvSpPr>
          <p:nvPr>
            <p:ph idx="1"/>
          </p:nvPr>
        </p:nvSpPr>
        <p:spPr/>
        <p:txBody>
          <a:bodyPr>
            <a:noAutofit/>
          </a:bodyPr>
          <a:lstStyle/>
          <a:p>
            <a:pPr marL="0" indent="0">
              <a:buNone/>
            </a:pPr>
            <a:r>
              <a:rPr lang="zh-TW" altLang="zh-TW" sz="2800" dirty="0" smtClean="0">
                <a:solidFill>
                  <a:schemeClr val="tx1"/>
                </a:solidFill>
              </a:rPr>
              <a:t>在製作這個蔬菜辨識</a:t>
            </a:r>
            <a:r>
              <a:rPr lang="en-US" altLang="zh-TW" sz="2800" dirty="0" smtClean="0">
                <a:solidFill>
                  <a:schemeClr val="tx1"/>
                </a:solidFill>
              </a:rPr>
              <a:t>APP</a:t>
            </a:r>
            <a:r>
              <a:rPr lang="zh-TW" altLang="zh-TW" sz="2800" dirty="0" smtClean="0">
                <a:solidFill>
                  <a:schemeClr val="tx1"/>
                </a:solidFill>
              </a:rPr>
              <a:t>時，我們是使用</a:t>
            </a:r>
            <a:r>
              <a:rPr lang="en-US" altLang="zh-TW" sz="2800" dirty="0" err="1" smtClean="0">
                <a:solidFill>
                  <a:schemeClr val="tx1"/>
                </a:solidFill>
              </a:rPr>
              <a:t>AlexNet</a:t>
            </a:r>
            <a:r>
              <a:rPr lang="zh-TW" altLang="zh-TW" sz="2800" dirty="0" smtClean="0">
                <a:solidFill>
                  <a:schemeClr val="tx1"/>
                </a:solidFill>
              </a:rPr>
              <a:t>架構去撰寫訓練模型，下面為</a:t>
            </a:r>
            <a:r>
              <a:rPr lang="en-US" altLang="zh-TW" sz="2800" dirty="0" smtClean="0">
                <a:solidFill>
                  <a:schemeClr val="tx1"/>
                </a:solidFill>
              </a:rPr>
              <a:t> </a:t>
            </a:r>
            <a:r>
              <a:rPr lang="en-US" altLang="zh-TW" sz="2800" dirty="0" err="1" smtClean="0">
                <a:solidFill>
                  <a:schemeClr val="tx1"/>
                </a:solidFill>
              </a:rPr>
              <a:t>AlexNet</a:t>
            </a:r>
            <a:r>
              <a:rPr lang="en-US" altLang="zh-TW" sz="2800" dirty="0" smtClean="0">
                <a:solidFill>
                  <a:schemeClr val="tx1"/>
                </a:solidFill>
              </a:rPr>
              <a:t> </a:t>
            </a:r>
            <a:r>
              <a:rPr lang="zh-TW" altLang="zh-TW" sz="2800" dirty="0" smtClean="0">
                <a:solidFill>
                  <a:schemeClr val="tx1"/>
                </a:solidFill>
              </a:rPr>
              <a:t>的特點，同時也是它成功的原因：</a:t>
            </a:r>
            <a:endParaRPr lang="en-US" altLang="zh-TW" sz="2800" dirty="0" smtClean="0">
              <a:solidFill>
                <a:schemeClr val="tx1"/>
              </a:solidFill>
            </a:endParaRPr>
          </a:p>
          <a:p>
            <a:pPr marL="0" indent="0">
              <a:buNone/>
            </a:pPr>
            <a:r>
              <a:rPr lang="en-US" altLang="zh-TW" sz="2800" dirty="0" smtClean="0">
                <a:solidFill>
                  <a:schemeClr val="tx1"/>
                </a:solidFill>
              </a:rPr>
              <a:t>Activation Function</a:t>
            </a:r>
            <a:r>
              <a:rPr lang="zh-TW" altLang="zh-TW" sz="2800" dirty="0" smtClean="0">
                <a:solidFill>
                  <a:schemeClr val="tx1"/>
                </a:solidFill>
              </a:rPr>
              <a:t>：使用</a:t>
            </a:r>
            <a:r>
              <a:rPr lang="en-US" altLang="zh-TW" sz="2800" dirty="0" smtClean="0">
                <a:solidFill>
                  <a:schemeClr val="tx1"/>
                </a:solidFill>
              </a:rPr>
              <a:t> </a:t>
            </a:r>
            <a:r>
              <a:rPr lang="en-US" altLang="zh-TW" sz="2800" dirty="0" err="1" smtClean="0">
                <a:solidFill>
                  <a:schemeClr val="tx1"/>
                </a:solidFill>
              </a:rPr>
              <a:t>ReLU</a:t>
            </a:r>
            <a:r>
              <a:rPr lang="zh-TW" altLang="en-US" sz="2800" dirty="0" smtClean="0">
                <a:solidFill>
                  <a:schemeClr val="tx1"/>
                </a:solidFill>
              </a:rPr>
              <a:t>，</a:t>
            </a:r>
            <a:r>
              <a:rPr lang="zh-TW" altLang="zh-TW" sz="2800" dirty="0" smtClean="0">
                <a:solidFill>
                  <a:schemeClr val="tx1"/>
                </a:solidFill>
              </a:rPr>
              <a:t>而</a:t>
            </a:r>
            <a:r>
              <a:rPr lang="en-US" altLang="zh-TW" sz="2800" dirty="0" smtClean="0">
                <a:solidFill>
                  <a:schemeClr val="tx1"/>
                </a:solidFill>
              </a:rPr>
              <a:t> </a:t>
            </a:r>
            <a:r>
              <a:rPr lang="en-US" altLang="zh-TW" sz="2800" dirty="0" err="1" smtClean="0">
                <a:solidFill>
                  <a:schemeClr val="tx1"/>
                </a:solidFill>
              </a:rPr>
              <a:t>ReLU</a:t>
            </a:r>
            <a:r>
              <a:rPr lang="en-US" altLang="zh-TW" sz="2800" dirty="0" smtClean="0">
                <a:solidFill>
                  <a:schemeClr val="tx1"/>
                </a:solidFill>
              </a:rPr>
              <a:t> </a:t>
            </a:r>
            <a:r>
              <a:rPr lang="zh-TW" altLang="zh-TW" sz="2800" dirty="0" smtClean="0">
                <a:solidFill>
                  <a:schemeClr val="tx1"/>
                </a:solidFill>
              </a:rPr>
              <a:t>的優點在於：</a:t>
            </a:r>
          </a:p>
          <a:p>
            <a:pPr lvl="0"/>
            <a:r>
              <a:rPr lang="zh-TW" altLang="zh-TW" sz="2800" dirty="0" smtClean="0">
                <a:solidFill>
                  <a:schemeClr val="tx1"/>
                </a:solidFill>
              </a:rPr>
              <a:t>收斂速度快</a:t>
            </a:r>
          </a:p>
          <a:p>
            <a:pPr lvl="0"/>
            <a:r>
              <a:rPr lang="zh-TW" altLang="zh-TW" sz="2800" dirty="0" smtClean="0">
                <a:solidFill>
                  <a:schemeClr val="tx1"/>
                </a:solidFill>
              </a:rPr>
              <a:t>相較於</a:t>
            </a:r>
            <a:r>
              <a:rPr lang="en-US" altLang="zh-TW" sz="2800" dirty="0" smtClean="0">
                <a:solidFill>
                  <a:schemeClr val="tx1"/>
                </a:solidFill>
              </a:rPr>
              <a:t> Sigmoid/</a:t>
            </a:r>
            <a:r>
              <a:rPr lang="en-US" altLang="zh-TW" sz="2800" dirty="0" err="1" smtClean="0">
                <a:solidFill>
                  <a:schemeClr val="tx1"/>
                </a:solidFill>
              </a:rPr>
              <a:t>Tanh</a:t>
            </a:r>
            <a:r>
              <a:rPr lang="zh-TW" altLang="zh-TW" sz="2800" dirty="0" smtClean="0">
                <a:solidFill>
                  <a:schemeClr val="tx1"/>
                </a:solidFill>
              </a:rPr>
              <a:t>，</a:t>
            </a:r>
            <a:r>
              <a:rPr lang="en-US" altLang="zh-TW" sz="2800" dirty="0" err="1" smtClean="0">
                <a:solidFill>
                  <a:schemeClr val="tx1"/>
                </a:solidFill>
              </a:rPr>
              <a:t>ReLU</a:t>
            </a:r>
            <a:r>
              <a:rPr lang="en-US" altLang="zh-TW" sz="2800" dirty="0" smtClean="0">
                <a:solidFill>
                  <a:schemeClr val="tx1"/>
                </a:solidFill>
              </a:rPr>
              <a:t> </a:t>
            </a:r>
            <a:r>
              <a:rPr lang="zh-TW" altLang="zh-TW" sz="2800" dirty="0" smtClean="0">
                <a:solidFill>
                  <a:schemeClr val="tx1"/>
                </a:solidFill>
              </a:rPr>
              <a:t>省去複雜運算，只需要一個閾值就能得到激活值</a:t>
            </a:r>
          </a:p>
        </p:txBody>
      </p:sp>
    </p:spTree>
    <p:extLst>
      <p:ext uri="{BB962C8B-B14F-4D97-AF65-F5344CB8AC3E}">
        <p14:creationId xmlns:p14="http://schemas.microsoft.com/office/powerpoint/2010/main" val="30236751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zh-TW" smtClean="0"/>
              <a:t>降低</a:t>
            </a:r>
            <a:r>
              <a:rPr lang="en-US" altLang="zh-TW" smtClean="0"/>
              <a:t> Overfitting </a:t>
            </a:r>
            <a:r>
              <a:rPr lang="zh-TW" altLang="zh-TW" smtClean="0"/>
              <a:t>的方法</a:t>
            </a:r>
            <a:endParaRPr lang="zh-TW" altLang="en-US" dirty="0"/>
          </a:p>
        </p:txBody>
      </p:sp>
      <p:sp>
        <p:nvSpPr>
          <p:cNvPr id="3" name="內容版面配置區 2"/>
          <p:cNvSpPr>
            <a:spLocks noGrp="1"/>
          </p:cNvSpPr>
          <p:nvPr>
            <p:ph idx="1"/>
          </p:nvPr>
        </p:nvSpPr>
        <p:spPr>
          <a:xfrm>
            <a:off x="2133972" y="1412776"/>
            <a:ext cx="9649072" cy="5328592"/>
          </a:xfrm>
        </p:spPr>
        <p:txBody>
          <a:bodyPr>
            <a:noAutofit/>
          </a:bodyPr>
          <a:lstStyle/>
          <a:p>
            <a:pPr marL="0" indent="0">
              <a:buNone/>
            </a:pPr>
            <a:r>
              <a:rPr lang="en-US" altLang="zh-TW" sz="2800" dirty="0" err="1" smtClean="0">
                <a:solidFill>
                  <a:schemeClr val="tx1"/>
                </a:solidFill>
              </a:rPr>
              <a:t>AlexNet</a:t>
            </a:r>
            <a:r>
              <a:rPr lang="en-US" altLang="zh-TW" sz="2800" dirty="0" smtClean="0">
                <a:solidFill>
                  <a:schemeClr val="tx1"/>
                </a:solidFill>
              </a:rPr>
              <a:t> </a:t>
            </a:r>
            <a:r>
              <a:rPr lang="zh-TW" altLang="zh-TW" sz="2800" dirty="0" smtClean="0">
                <a:solidFill>
                  <a:schemeClr val="tx1"/>
                </a:solidFill>
              </a:rPr>
              <a:t>使用</a:t>
            </a:r>
            <a:r>
              <a:rPr lang="en-US" altLang="zh-TW" sz="2800" dirty="0" smtClean="0">
                <a:solidFill>
                  <a:schemeClr val="tx1"/>
                </a:solidFill>
              </a:rPr>
              <a:t> Dropout </a:t>
            </a:r>
            <a:r>
              <a:rPr lang="zh-TW" altLang="zh-TW" sz="2800" dirty="0" smtClean="0">
                <a:solidFill>
                  <a:schemeClr val="tx1"/>
                </a:solidFill>
              </a:rPr>
              <a:t>和</a:t>
            </a:r>
            <a:r>
              <a:rPr lang="en-US" altLang="zh-TW" sz="2800" dirty="0" smtClean="0">
                <a:solidFill>
                  <a:schemeClr val="tx1"/>
                </a:solidFill>
              </a:rPr>
              <a:t> Data augmentation </a:t>
            </a:r>
            <a:r>
              <a:rPr lang="zh-TW" altLang="zh-TW" sz="2800" dirty="0" smtClean="0">
                <a:solidFill>
                  <a:schemeClr val="tx1"/>
                </a:solidFill>
              </a:rPr>
              <a:t>這兩種方法來降低</a:t>
            </a:r>
            <a:r>
              <a:rPr lang="en-US" altLang="zh-TW" sz="2800" dirty="0" smtClean="0">
                <a:solidFill>
                  <a:schemeClr val="tx1"/>
                </a:solidFill>
              </a:rPr>
              <a:t> Overfitting</a:t>
            </a:r>
            <a:r>
              <a:rPr lang="zh-TW" altLang="zh-TW" sz="2800" dirty="0" smtClean="0">
                <a:solidFill>
                  <a:schemeClr val="tx1"/>
                </a:solidFill>
              </a:rPr>
              <a:t>。</a:t>
            </a:r>
            <a:endParaRPr lang="en-US" altLang="zh-TW" sz="2800" dirty="0" smtClean="0">
              <a:solidFill>
                <a:schemeClr val="tx1"/>
              </a:solidFill>
            </a:endParaRPr>
          </a:p>
          <a:p>
            <a:r>
              <a:rPr lang="en-US" altLang="zh-TW" sz="2800" dirty="0" smtClean="0">
                <a:solidFill>
                  <a:schemeClr val="tx1"/>
                </a:solidFill>
              </a:rPr>
              <a:t>Dropout</a:t>
            </a:r>
          </a:p>
          <a:p>
            <a:pPr marL="0" indent="0">
              <a:buNone/>
            </a:pPr>
            <a:r>
              <a:rPr lang="zh-TW" altLang="en-US" sz="2800" dirty="0" smtClean="0">
                <a:solidFill>
                  <a:schemeClr val="tx1"/>
                </a:solidFill>
              </a:rPr>
              <a:t>        </a:t>
            </a:r>
            <a:r>
              <a:rPr lang="zh-TW" altLang="zh-TW" sz="2800" dirty="0" smtClean="0">
                <a:solidFill>
                  <a:schemeClr val="tx1"/>
                </a:solidFill>
              </a:rPr>
              <a:t>在</a:t>
            </a:r>
            <a:r>
              <a:rPr lang="en-US" altLang="zh-TW" sz="2800" dirty="0" smtClean="0">
                <a:solidFill>
                  <a:schemeClr val="tx1"/>
                </a:solidFill>
              </a:rPr>
              <a:t> </a:t>
            </a:r>
            <a:r>
              <a:rPr lang="en-US" altLang="zh-TW" sz="2800" dirty="0" err="1" smtClean="0">
                <a:solidFill>
                  <a:schemeClr val="tx1"/>
                </a:solidFill>
              </a:rPr>
              <a:t>AlexNet</a:t>
            </a:r>
            <a:r>
              <a:rPr lang="en-US" altLang="zh-TW" sz="2800" dirty="0" smtClean="0">
                <a:solidFill>
                  <a:schemeClr val="tx1"/>
                </a:solidFill>
              </a:rPr>
              <a:t> </a:t>
            </a:r>
            <a:r>
              <a:rPr lang="zh-TW" altLang="zh-TW" sz="2800" dirty="0" smtClean="0">
                <a:solidFill>
                  <a:schemeClr val="tx1"/>
                </a:solidFill>
              </a:rPr>
              <a:t>中，第六層和第七層的全連階層使用</a:t>
            </a:r>
            <a:r>
              <a:rPr lang="en-US" altLang="zh-TW" sz="2800" dirty="0" smtClean="0">
                <a:solidFill>
                  <a:schemeClr val="tx1"/>
                </a:solidFill>
              </a:rPr>
              <a:t> Dropout</a:t>
            </a:r>
            <a:r>
              <a:rPr lang="zh-TW" altLang="zh-TW" sz="2800" dirty="0" smtClean="0">
                <a:solidFill>
                  <a:schemeClr val="tx1"/>
                </a:solidFill>
              </a:rPr>
              <a:t>，配置為</a:t>
            </a:r>
            <a:r>
              <a:rPr lang="en-US" altLang="zh-TW" sz="2800" dirty="0" smtClean="0">
                <a:solidFill>
                  <a:schemeClr val="tx1"/>
                </a:solidFill>
              </a:rPr>
              <a:t> 0.5</a:t>
            </a:r>
            <a:r>
              <a:rPr lang="zh-TW" altLang="zh-TW" sz="2800" dirty="0" smtClean="0">
                <a:solidFill>
                  <a:schemeClr val="tx1"/>
                </a:solidFill>
              </a:rPr>
              <a:t>，表示每個神經元有</a:t>
            </a:r>
            <a:r>
              <a:rPr lang="en-US" altLang="zh-TW" sz="2800" dirty="0" smtClean="0">
                <a:solidFill>
                  <a:schemeClr val="tx1"/>
                </a:solidFill>
              </a:rPr>
              <a:t> 50% </a:t>
            </a:r>
            <a:r>
              <a:rPr lang="zh-TW" altLang="zh-TW" sz="2800" dirty="0" smtClean="0">
                <a:solidFill>
                  <a:schemeClr val="tx1"/>
                </a:solidFill>
              </a:rPr>
              <a:t>的機率不參與下一層的傳遞。</a:t>
            </a:r>
            <a:endParaRPr lang="en-US" altLang="zh-TW" sz="2800" dirty="0" smtClean="0">
              <a:solidFill>
                <a:schemeClr val="tx1"/>
              </a:solidFill>
            </a:endParaRPr>
          </a:p>
          <a:p>
            <a:r>
              <a:rPr lang="en-US" altLang="zh-TW" sz="2800" dirty="0" smtClean="0">
                <a:solidFill>
                  <a:schemeClr val="tx1"/>
                </a:solidFill>
              </a:rPr>
              <a:t>Data augmentation</a:t>
            </a:r>
            <a:br>
              <a:rPr lang="en-US" altLang="zh-TW" sz="2800" dirty="0" smtClean="0">
                <a:solidFill>
                  <a:schemeClr val="tx1"/>
                </a:solidFill>
              </a:rPr>
            </a:br>
            <a:r>
              <a:rPr lang="en-US" altLang="zh-TW" sz="2800" dirty="0" err="1" smtClean="0">
                <a:solidFill>
                  <a:schemeClr val="tx1"/>
                </a:solidFill>
              </a:rPr>
              <a:t>AlexNet</a:t>
            </a:r>
            <a:r>
              <a:rPr lang="en-US" altLang="zh-TW" sz="2800" dirty="0" smtClean="0">
                <a:solidFill>
                  <a:schemeClr val="tx1"/>
                </a:solidFill>
              </a:rPr>
              <a:t> </a:t>
            </a:r>
            <a:r>
              <a:rPr lang="zh-TW" altLang="zh-TW" sz="2800" dirty="0" smtClean="0">
                <a:solidFill>
                  <a:schemeClr val="tx1"/>
                </a:solidFill>
              </a:rPr>
              <a:t>的處理分為兩種方式：</a:t>
            </a:r>
            <a:endParaRPr lang="en-US" altLang="zh-TW" sz="2800" dirty="0" smtClean="0">
              <a:solidFill>
                <a:schemeClr val="tx1"/>
              </a:solidFill>
            </a:endParaRPr>
          </a:p>
          <a:p>
            <a:pPr marL="342900" indent="-342900">
              <a:buFont typeface="+mj-lt"/>
              <a:buAutoNum type="arabicPeriod"/>
            </a:pPr>
            <a:r>
              <a:rPr lang="zh-TW" altLang="zh-TW" sz="2800" dirty="0" smtClean="0">
                <a:solidFill>
                  <a:schemeClr val="tx1"/>
                </a:solidFill>
              </a:rPr>
              <a:t>原始圖片的像素是</a:t>
            </a:r>
            <a:r>
              <a:rPr lang="en-US" altLang="zh-TW" sz="2800" dirty="0" smtClean="0">
                <a:solidFill>
                  <a:schemeClr val="tx1"/>
                </a:solidFill>
              </a:rPr>
              <a:t> 256 * 256</a:t>
            </a:r>
            <a:r>
              <a:rPr lang="zh-TW" altLang="zh-TW" sz="2800" dirty="0" smtClean="0">
                <a:solidFill>
                  <a:schemeClr val="tx1"/>
                </a:solidFill>
              </a:rPr>
              <a:t>，進行隨機抽取其中的</a:t>
            </a:r>
            <a:r>
              <a:rPr lang="en-US" altLang="zh-TW" sz="2800" dirty="0" smtClean="0">
                <a:solidFill>
                  <a:schemeClr val="tx1"/>
                </a:solidFill>
              </a:rPr>
              <a:t> 224 * 224 </a:t>
            </a:r>
            <a:r>
              <a:rPr lang="zh-TW" altLang="zh-TW" sz="2800" dirty="0" smtClean="0">
                <a:solidFill>
                  <a:schemeClr val="tx1"/>
                </a:solidFill>
              </a:rPr>
              <a:t>，且允許水平翻轉將資料擴增</a:t>
            </a:r>
            <a:r>
              <a:rPr lang="en-US" altLang="zh-TW" sz="2800" dirty="0" smtClean="0">
                <a:solidFill>
                  <a:schemeClr val="tx1"/>
                </a:solidFill>
              </a:rPr>
              <a:t> 2048 </a:t>
            </a:r>
            <a:r>
              <a:rPr lang="zh-TW" altLang="zh-TW" sz="2800" dirty="0" smtClean="0">
                <a:solidFill>
                  <a:schemeClr val="tx1"/>
                </a:solidFill>
              </a:rPr>
              <a:t>倍。</a:t>
            </a:r>
            <a:endParaRPr lang="en-US" altLang="zh-TW" sz="2800" dirty="0">
              <a:solidFill>
                <a:schemeClr val="tx1"/>
              </a:solidFill>
            </a:endParaRPr>
          </a:p>
          <a:p>
            <a:pPr marL="342900" indent="-342900">
              <a:buFont typeface="+mj-lt"/>
              <a:buAutoNum type="arabicPeriod"/>
            </a:pPr>
            <a:r>
              <a:rPr lang="zh-TW" altLang="zh-TW" sz="2800" dirty="0" smtClean="0">
                <a:solidFill>
                  <a:schemeClr val="tx1"/>
                </a:solidFill>
              </a:rPr>
              <a:t>改變</a:t>
            </a:r>
            <a:r>
              <a:rPr lang="en-US" altLang="zh-TW" sz="2800" dirty="0" smtClean="0">
                <a:solidFill>
                  <a:schemeClr val="tx1"/>
                </a:solidFill>
              </a:rPr>
              <a:t>RGB</a:t>
            </a:r>
            <a:r>
              <a:rPr lang="zh-TW" altLang="zh-TW" sz="2800" dirty="0" smtClean="0">
                <a:solidFill>
                  <a:schemeClr val="tx1"/>
                </a:solidFill>
              </a:rPr>
              <a:t>通道的強度</a:t>
            </a:r>
            <a:endParaRPr lang="zh-TW" altLang="en-US" sz="2800" dirty="0">
              <a:solidFill>
                <a:schemeClr val="tx1"/>
              </a:solidFill>
            </a:endParaRPr>
          </a:p>
        </p:txBody>
      </p:sp>
    </p:spTree>
    <p:extLst>
      <p:ext uri="{BB962C8B-B14F-4D97-AF65-F5344CB8AC3E}">
        <p14:creationId xmlns:p14="http://schemas.microsoft.com/office/powerpoint/2010/main" val="1254317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idx="1"/>
          </p:nvPr>
        </p:nvSpPr>
        <p:spPr/>
        <p:txBody>
          <a:bodyPr/>
          <a:lstStyle/>
          <a:p>
            <a:pPr marL="0" indent="0">
              <a:lnSpc>
                <a:spcPct val="150000"/>
              </a:lnSpc>
              <a:buNone/>
            </a:pPr>
            <a:r>
              <a:rPr lang="zh-TW" altLang="zh-TW" sz="2800" dirty="0" smtClean="0">
                <a:solidFill>
                  <a:schemeClr val="tx1"/>
                </a:solidFill>
              </a:rPr>
              <a:t>鑒於</a:t>
            </a:r>
            <a:r>
              <a:rPr lang="en-US" altLang="zh-TW" sz="2800" dirty="0" err="1" smtClean="0">
                <a:solidFill>
                  <a:schemeClr val="tx1"/>
                </a:solidFill>
              </a:rPr>
              <a:t>AlexNet</a:t>
            </a:r>
            <a:r>
              <a:rPr lang="zh-TW" altLang="zh-TW" sz="2800" dirty="0" smtClean="0">
                <a:solidFill>
                  <a:schemeClr val="tx1"/>
                </a:solidFill>
              </a:rPr>
              <a:t>的優點，我們決定使用</a:t>
            </a:r>
            <a:r>
              <a:rPr lang="en-US" altLang="zh-TW" sz="2800" dirty="0" err="1" smtClean="0">
                <a:solidFill>
                  <a:schemeClr val="tx1"/>
                </a:solidFill>
              </a:rPr>
              <a:t>AlexNet</a:t>
            </a:r>
            <a:r>
              <a:rPr lang="zh-TW" altLang="zh-TW" sz="2800" dirty="0" smtClean="0">
                <a:solidFill>
                  <a:schemeClr val="tx1"/>
                </a:solidFill>
              </a:rPr>
              <a:t>作為基礎來製作本次專案。以總圖片的</a:t>
            </a:r>
            <a:r>
              <a:rPr lang="en-US" altLang="zh-TW" sz="2800" dirty="0" smtClean="0">
                <a:solidFill>
                  <a:schemeClr val="tx1"/>
                </a:solidFill>
              </a:rPr>
              <a:t>20%</a:t>
            </a:r>
            <a:r>
              <a:rPr lang="zh-TW" altLang="zh-TW" sz="2800" dirty="0" smtClean="0">
                <a:solidFill>
                  <a:schemeClr val="tx1"/>
                </a:solidFill>
              </a:rPr>
              <a:t>圖片量作為</a:t>
            </a:r>
            <a:r>
              <a:rPr lang="en-US" altLang="zh-TW" sz="2800" dirty="0" smtClean="0">
                <a:solidFill>
                  <a:schemeClr val="tx1"/>
                </a:solidFill>
              </a:rPr>
              <a:t>test</a:t>
            </a:r>
            <a:r>
              <a:rPr lang="zh-TW" altLang="zh-TW" sz="2800" dirty="0" smtClean="0">
                <a:solidFill>
                  <a:schemeClr val="tx1"/>
                </a:solidFill>
              </a:rPr>
              <a:t>資料，其餘作為</a:t>
            </a:r>
            <a:r>
              <a:rPr lang="en-US" altLang="zh-TW" sz="2800" dirty="0" smtClean="0">
                <a:solidFill>
                  <a:schemeClr val="tx1"/>
                </a:solidFill>
              </a:rPr>
              <a:t>training</a:t>
            </a:r>
            <a:r>
              <a:rPr lang="zh-TW" altLang="zh-TW" sz="2800" dirty="0" smtClean="0">
                <a:solidFill>
                  <a:schemeClr val="tx1"/>
                </a:solidFill>
              </a:rPr>
              <a:t>資料，共訓練</a:t>
            </a:r>
            <a:r>
              <a:rPr lang="en-US" altLang="zh-TW" sz="2800" dirty="0" smtClean="0">
                <a:solidFill>
                  <a:schemeClr val="tx1"/>
                </a:solidFill>
              </a:rPr>
              <a:t>230</a:t>
            </a:r>
            <a:r>
              <a:rPr lang="zh-TW" altLang="zh-TW" sz="2800" dirty="0" smtClean="0">
                <a:solidFill>
                  <a:schemeClr val="tx1"/>
                </a:solidFill>
              </a:rPr>
              <a:t>代，將辨識完的分類結果輸出為文字，並顯示每一代訓練的過程及損失函數。最後將辨識結果及辨識率存入資料庫。</a:t>
            </a:r>
          </a:p>
          <a:p>
            <a:endParaRPr lang="zh-TW" altLang="en-US" dirty="0"/>
          </a:p>
        </p:txBody>
      </p:sp>
    </p:spTree>
    <p:extLst>
      <p:ext uri="{BB962C8B-B14F-4D97-AF65-F5344CB8AC3E}">
        <p14:creationId xmlns:p14="http://schemas.microsoft.com/office/powerpoint/2010/main" val="29489368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標題 12"/>
          <p:cNvSpPr>
            <a:spLocks noGrp="1"/>
          </p:cNvSpPr>
          <p:nvPr>
            <p:ph type="title"/>
          </p:nvPr>
        </p:nvSpPr>
        <p:spPr/>
        <p:txBody>
          <a:bodyPr/>
          <a:lstStyle/>
          <a:p>
            <a:r>
              <a:rPr lang="zh-TW" altLang="en-US" smtClean="0"/>
              <a:t>辨識的種類</a:t>
            </a:r>
            <a:r>
              <a:rPr lang="en-US" altLang="zh-TW" smtClean="0"/>
              <a:t>(label)</a:t>
            </a:r>
            <a:endParaRPr lang="zh-TW" altLang="en-US" dirty="0"/>
          </a:p>
        </p:txBody>
      </p:sp>
      <p:sp>
        <p:nvSpPr>
          <p:cNvPr id="14" name="內容預留位置 13"/>
          <p:cNvSpPr>
            <a:spLocks noGrp="1"/>
          </p:cNvSpPr>
          <p:nvPr>
            <p:ph idx="1"/>
          </p:nvPr>
        </p:nvSpPr>
        <p:spPr/>
        <p:txBody>
          <a:bodyPr>
            <a:normAutofit/>
          </a:bodyPr>
          <a:lstStyle/>
          <a:p>
            <a:r>
              <a:rPr lang="zh-TW" altLang="en-US" sz="2800" dirty="0" smtClean="0">
                <a:solidFill>
                  <a:schemeClr val="tx1"/>
                </a:solidFill>
              </a:rPr>
              <a:t>苦瓜</a:t>
            </a:r>
            <a:endParaRPr lang="en-US" altLang="zh-TW" sz="2800" dirty="0" smtClean="0">
              <a:solidFill>
                <a:schemeClr val="tx1"/>
              </a:solidFill>
            </a:endParaRPr>
          </a:p>
          <a:p>
            <a:r>
              <a:rPr lang="zh-TW" altLang="en-US" sz="2800" dirty="0" smtClean="0">
                <a:solidFill>
                  <a:schemeClr val="tx1"/>
                </a:solidFill>
              </a:rPr>
              <a:t>高麗菜</a:t>
            </a:r>
            <a:endParaRPr lang="en-US" altLang="zh-TW" sz="2800" dirty="0" smtClean="0">
              <a:solidFill>
                <a:schemeClr val="tx1"/>
              </a:solidFill>
            </a:endParaRPr>
          </a:p>
          <a:p>
            <a:r>
              <a:rPr lang="zh-TW" altLang="en-US" sz="2800" dirty="0" smtClean="0">
                <a:solidFill>
                  <a:schemeClr val="tx1"/>
                </a:solidFill>
              </a:rPr>
              <a:t>花椰菜</a:t>
            </a:r>
            <a:endParaRPr lang="en-US" altLang="zh-TW" sz="2800" dirty="0" smtClean="0">
              <a:solidFill>
                <a:schemeClr val="tx1"/>
              </a:solidFill>
            </a:endParaRPr>
          </a:p>
          <a:p>
            <a:r>
              <a:rPr lang="zh-TW" altLang="en-US" sz="2800" dirty="0" smtClean="0">
                <a:solidFill>
                  <a:schemeClr val="tx1"/>
                </a:solidFill>
              </a:rPr>
              <a:t>青椒</a:t>
            </a:r>
            <a:endParaRPr lang="en-US" altLang="zh-TW" sz="2800" dirty="0" smtClean="0">
              <a:solidFill>
                <a:schemeClr val="tx1"/>
              </a:solidFill>
            </a:endParaRPr>
          </a:p>
          <a:p>
            <a:r>
              <a:rPr lang="zh-TW" altLang="en-US" sz="2800" dirty="0" smtClean="0">
                <a:solidFill>
                  <a:schemeClr val="tx1"/>
                </a:solidFill>
              </a:rPr>
              <a:t>菠菜</a:t>
            </a:r>
            <a:endParaRPr lang="zh-TW" altLang="en-US" sz="2800" dirty="0">
              <a:solidFill>
                <a:schemeClr val="tx1"/>
              </a:solidFill>
            </a:endParaRPr>
          </a:p>
        </p:txBody>
      </p:sp>
    </p:spTree>
    <p:extLst>
      <p:ext uri="{BB962C8B-B14F-4D97-AF65-F5344CB8AC3E}">
        <p14:creationId xmlns:p14="http://schemas.microsoft.com/office/powerpoint/2010/main" val="21391325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idx="1"/>
          </p:nvPr>
        </p:nvSpPr>
        <p:spPr/>
        <p:txBody>
          <a:bodyPr/>
          <a:lstStyle/>
          <a:p>
            <a:r>
              <a:rPr lang="zh-TW" altLang="en-US" smtClean="0"/>
              <a:t>將每一張照片做分類</a:t>
            </a:r>
          </a:p>
          <a:p>
            <a:endParaRPr lang="zh-TW" altLang="en-US" dirty="0"/>
          </a:p>
        </p:txBody>
      </p:sp>
      <p:pic>
        <p:nvPicPr>
          <p:cNvPr id="4" name="圖片 3"/>
          <p:cNvPicPr>
            <a:picLocks noChangeAspect="1"/>
          </p:cNvPicPr>
          <p:nvPr/>
        </p:nvPicPr>
        <p:blipFill>
          <a:blip r:embed="rId2"/>
          <a:stretch>
            <a:fillRect/>
          </a:stretch>
        </p:blipFill>
        <p:spPr>
          <a:xfrm>
            <a:off x="776405" y="1268760"/>
            <a:ext cx="5734050" cy="5067300"/>
          </a:xfrm>
          <a:prstGeom prst="rect">
            <a:avLst/>
          </a:prstGeom>
        </p:spPr>
      </p:pic>
      <p:sp>
        <p:nvSpPr>
          <p:cNvPr id="5" name="文字方塊 4"/>
          <p:cNvSpPr txBox="1"/>
          <p:nvPr/>
        </p:nvSpPr>
        <p:spPr>
          <a:xfrm>
            <a:off x="3843629" y="1233108"/>
            <a:ext cx="1338828" cy="369332"/>
          </a:xfrm>
          <a:prstGeom prst="rect">
            <a:avLst/>
          </a:prstGeom>
          <a:noFill/>
        </p:spPr>
        <p:txBody>
          <a:bodyPr wrap="none" rtlCol="0">
            <a:spAutoFit/>
          </a:bodyPr>
          <a:lstStyle/>
          <a:p>
            <a:r>
              <a:rPr lang="zh-TW" altLang="en-US" dirty="0" smtClean="0">
                <a:solidFill>
                  <a:srgbClr val="FF0000"/>
                </a:solidFill>
              </a:rPr>
              <a:t>種類的數量</a:t>
            </a:r>
            <a:endParaRPr lang="zh-TW" altLang="en-US" dirty="0">
              <a:solidFill>
                <a:srgbClr val="FF0000"/>
              </a:solidFill>
            </a:endParaRPr>
          </a:p>
        </p:txBody>
      </p:sp>
      <p:cxnSp>
        <p:nvCxnSpPr>
          <p:cNvPr id="7" name="弧形接點 6"/>
          <p:cNvCxnSpPr/>
          <p:nvPr/>
        </p:nvCxnSpPr>
        <p:spPr>
          <a:xfrm rot="10800000" flipV="1">
            <a:off x="3643430" y="1495588"/>
            <a:ext cx="216024" cy="285007"/>
          </a:xfrm>
          <a:prstGeom prst="curvedConnector2">
            <a:avLst/>
          </a:prstGeom>
          <a:ln>
            <a:tailEnd type="triangle"/>
          </a:ln>
        </p:spPr>
        <p:style>
          <a:lnRef idx="3">
            <a:schemeClr val="accent5"/>
          </a:lnRef>
          <a:fillRef idx="0">
            <a:schemeClr val="accent5"/>
          </a:fillRef>
          <a:effectRef idx="2">
            <a:schemeClr val="accent5"/>
          </a:effectRef>
          <a:fontRef idx="minor">
            <a:schemeClr val="tx1"/>
          </a:fontRef>
        </p:style>
      </p:cxnSp>
      <p:sp>
        <p:nvSpPr>
          <p:cNvPr id="12" name="文字方塊 11"/>
          <p:cNvSpPr txBox="1"/>
          <p:nvPr/>
        </p:nvSpPr>
        <p:spPr>
          <a:xfrm>
            <a:off x="412043" y="2913192"/>
            <a:ext cx="461665" cy="1015663"/>
          </a:xfrm>
          <a:prstGeom prst="rect">
            <a:avLst/>
          </a:prstGeom>
          <a:noFill/>
        </p:spPr>
        <p:txBody>
          <a:bodyPr vert="eaVert" wrap="none" rtlCol="0">
            <a:spAutoFit/>
          </a:bodyPr>
          <a:lstStyle/>
          <a:p>
            <a:r>
              <a:rPr lang="zh-TW" altLang="en-US" dirty="0" smtClean="0"/>
              <a:t>照片張數</a:t>
            </a:r>
            <a:endParaRPr lang="zh-TW" altLang="en-US" dirty="0"/>
          </a:p>
        </p:txBody>
      </p:sp>
      <p:cxnSp>
        <p:nvCxnSpPr>
          <p:cNvPr id="14" name="弧形接點 13"/>
          <p:cNvCxnSpPr/>
          <p:nvPr/>
        </p:nvCxnSpPr>
        <p:spPr>
          <a:xfrm flipV="1">
            <a:off x="457325" y="2712599"/>
            <a:ext cx="527700" cy="200593"/>
          </a:xfrm>
          <a:prstGeom prst="curvedConnector3">
            <a:avLst/>
          </a:prstGeom>
          <a:ln>
            <a:tailEnd type="triangle"/>
          </a:ln>
        </p:spPr>
        <p:style>
          <a:lnRef idx="3">
            <a:schemeClr val="accent5"/>
          </a:lnRef>
          <a:fillRef idx="0">
            <a:schemeClr val="accent5"/>
          </a:fillRef>
          <a:effectRef idx="2">
            <a:schemeClr val="accent5"/>
          </a:effectRef>
          <a:fontRef idx="minor">
            <a:schemeClr val="tx1"/>
          </a:fontRef>
        </p:style>
      </p:cxnSp>
      <p:pic>
        <p:nvPicPr>
          <p:cNvPr id="16" name="圖片 15"/>
          <p:cNvPicPr>
            <a:picLocks noChangeAspect="1"/>
          </p:cNvPicPr>
          <p:nvPr/>
        </p:nvPicPr>
        <p:blipFill>
          <a:blip r:embed="rId3"/>
          <a:stretch>
            <a:fillRect/>
          </a:stretch>
        </p:blipFill>
        <p:spPr>
          <a:xfrm>
            <a:off x="6840165" y="1488404"/>
            <a:ext cx="5236960" cy="4628012"/>
          </a:xfrm>
          <a:prstGeom prst="rect">
            <a:avLst/>
          </a:prstGeom>
        </p:spPr>
      </p:pic>
      <p:sp>
        <p:nvSpPr>
          <p:cNvPr id="17" name="內容版面配置區 2"/>
          <p:cNvSpPr txBox="1">
            <a:spLocks/>
          </p:cNvSpPr>
          <p:nvPr/>
        </p:nvSpPr>
        <p:spPr>
          <a:xfrm>
            <a:off x="8162500" y="533622"/>
            <a:ext cx="2900463" cy="580134"/>
          </a:xfrm>
          <a:prstGeom prst="rect">
            <a:avLst/>
          </a:prstGeom>
        </p:spPr>
        <p:txBody>
          <a:bodyPr vert="horz" lIns="91440" tIns="45720" rIns="91440" bIns="45720" rtlCol="0">
            <a:normAutofit/>
          </a:bodyPr>
          <a:lstStyle>
            <a:lvl1pPr marL="223838" indent="-223838" algn="l" defTabSz="914400" rtl="0" eaLnBrk="1" latinLnBrk="0" hangingPunct="1">
              <a:lnSpc>
                <a:spcPct val="90000"/>
              </a:lnSpc>
              <a:spcBef>
                <a:spcPts val="1800"/>
              </a:spcBef>
              <a:buClr>
                <a:schemeClr val="accent1"/>
              </a:buClr>
              <a:buSzPct val="100000"/>
              <a:buFont typeface="Arial" pitchFamily="34" charset="0"/>
              <a:buChar char="•"/>
              <a:defRPr sz="2400" kern="1200">
                <a:solidFill>
                  <a:schemeClr val="tx1"/>
                </a:solidFill>
                <a:latin typeface="Microsoft JhengHei UI" panose="020B0604030504040204" pitchFamily="34" charset="-120"/>
                <a:ea typeface="Microsoft JhengHei UI" panose="020B0604030504040204" pitchFamily="34" charset="-120"/>
                <a:cs typeface="+mn-cs"/>
              </a:defRPr>
            </a:lvl1pPr>
            <a:lvl2pPr marL="463550" indent="-231775" algn="l" defTabSz="914400" rtl="0" eaLnBrk="1" latinLnBrk="0" hangingPunct="1">
              <a:lnSpc>
                <a:spcPct val="90000"/>
              </a:lnSpc>
              <a:spcBef>
                <a:spcPts val="1200"/>
              </a:spcBef>
              <a:buClr>
                <a:schemeClr val="accent1"/>
              </a:buClr>
              <a:buSzPct val="100000"/>
              <a:buFont typeface="Arial" pitchFamily="34" charset="0"/>
              <a:buChar char="•"/>
              <a:defRPr sz="2000" kern="1200">
                <a:solidFill>
                  <a:schemeClr val="tx1"/>
                </a:solidFill>
                <a:latin typeface="Microsoft JhengHei UI" panose="020B0604030504040204" pitchFamily="34" charset="-120"/>
                <a:ea typeface="Microsoft JhengHei UI" panose="020B0604030504040204" pitchFamily="34" charset="-120"/>
                <a:cs typeface="+mn-cs"/>
              </a:defRPr>
            </a:lvl2pPr>
            <a:lvl3pPr marL="682625" indent="-219075" algn="l" defTabSz="914400" rtl="0" eaLnBrk="1" latinLnBrk="0" hangingPunct="1">
              <a:lnSpc>
                <a:spcPct val="90000"/>
              </a:lnSpc>
              <a:spcBef>
                <a:spcPts val="600"/>
              </a:spcBef>
              <a:buClr>
                <a:schemeClr val="accent1"/>
              </a:buClr>
              <a:buSzPct val="100000"/>
              <a:buFont typeface="Arial" pitchFamily="34" charset="0"/>
              <a:buChar char="•"/>
              <a:defRPr sz="1800" kern="1200">
                <a:solidFill>
                  <a:schemeClr val="tx1"/>
                </a:solidFill>
                <a:latin typeface="Microsoft JhengHei UI" panose="020B0604030504040204" pitchFamily="34" charset="-120"/>
                <a:ea typeface="Microsoft JhengHei UI" panose="020B0604030504040204" pitchFamily="34" charset="-120"/>
                <a:cs typeface="+mn-cs"/>
              </a:defRPr>
            </a:lvl3pPr>
            <a:lvl4pPr marL="857250" indent="-174625" algn="l" defTabSz="914400" rtl="0" eaLnBrk="1" latinLnBrk="0" hangingPunct="1">
              <a:lnSpc>
                <a:spcPct val="90000"/>
              </a:lnSpc>
              <a:spcBef>
                <a:spcPts val="600"/>
              </a:spcBef>
              <a:buClr>
                <a:schemeClr val="accent1"/>
              </a:buClr>
              <a:buSzPct val="100000"/>
              <a:buFont typeface="Arial" pitchFamily="34" charset="0"/>
              <a:buChar char="•"/>
              <a:defRPr sz="1600" kern="1200">
                <a:solidFill>
                  <a:schemeClr val="tx1"/>
                </a:solidFill>
                <a:latin typeface="Microsoft JhengHei UI" panose="020B0604030504040204" pitchFamily="34" charset="-120"/>
                <a:ea typeface="Microsoft JhengHei UI" panose="020B0604030504040204" pitchFamily="34" charset="-120"/>
                <a:cs typeface="+mn-cs"/>
              </a:defRPr>
            </a:lvl4pPr>
            <a:lvl5pPr marL="1030288" indent="-173038" algn="l" defTabSz="914400" rtl="0" eaLnBrk="1" latinLnBrk="0" hangingPunct="1">
              <a:lnSpc>
                <a:spcPct val="90000"/>
              </a:lnSpc>
              <a:spcBef>
                <a:spcPts val="600"/>
              </a:spcBef>
              <a:buClr>
                <a:schemeClr val="accent1"/>
              </a:buClr>
              <a:buSzPct val="100000"/>
              <a:buFont typeface="Arial" pitchFamily="34" charset="0"/>
              <a:buChar char="•"/>
              <a:defRPr sz="1600" kern="1200">
                <a:solidFill>
                  <a:schemeClr val="tx1"/>
                </a:solidFill>
                <a:latin typeface="Microsoft JhengHei UI" panose="020B0604030504040204" pitchFamily="34" charset="-120"/>
                <a:ea typeface="Microsoft JhengHei UI" panose="020B0604030504040204" pitchFamily="34" charset="-120"/>
                <a:cs typeface="+mn-cs"/>
              </a:defRPr>
            </a:lvl5pPr>
            <a:lvl6pPr marL="1207008"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6pPr>
            <a:lvl7pPr marL="1380744"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7pPr>
            <a:lvl8pPr marL="1554480"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8pPr>
            <a:lvl9pPr marL="1728216"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9pPr>
          </a:lstStyle>
          <a:p>
            <a:r>
              <a:rPr lang="zh-TW" altLang="en-US" dirty="0" smtClean="0"/>
              <a:t>辨識完</a:t>
            </a:r>
            <a:r>
              <a:rPr lang="zh-TW" altLang="en-US" dirty="0"/>
              <a:t>分類的</a:t>
            </a:r>
            <a:r>
              <a:rPr lang="zh-TW" altLang="en-US" dirty="0" smtClean="0"/>
              <a:t>結果</a:t>
            </a:r>
          </a:p>
          <a:p>
            <a:endParaRPr lang="zh-TW" altLang="en-US" dirty="0"/>
          </a:p>
        </p:txBody>
      </p:sp>
    </p:spTree>
    <p:extLst>
      <p:ext uri="{BB962C8B-B14F-4D97-AF65-F5344CB8AC3E}">
        <p14:creationId xmlns:p14="http://schemas.microsoft.com/office/powerpoint/2010/main" val="40436720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圖片 3"/>
          <p:cNvPicPr>
            <a:picLocks noChangeAspect="1"/>
          </p:cNvPicPr>
          <p:nvPr/>
        </p:nvPicPr>
        <p:blipFill>
          <a:blip r:embed="rId2"/>
          <a:stretch>
            <a:fillRect/>
          </a:stretch>
        </p:blipFill>
        <p:spPr>
          <a:xfrm>
            <a:off x="6414392" y="528461"/>
            <a:ext cx="5679890" cy="2530018"/>
          </a:xfrm>
          <a:prstGeom prst="rect">
            <a:avLst/>
          </a:prstGeom>
        </p:spPr>
      </p:pic>
      <p:pic>
        <p:nvPicPr>
          <p:cNvPr id="5" name="圖片 4"/>
          <p:cNvPicPr>
            <a:picLocks noChangeAspect="1"/>
          </p:cNvPicPr>
          <p:nvPr/>
        </p:nvPicPr>
        <p:blipFill>
          <a:blip r:embed="rId3"/>
          <a:stretch>
            <a:fillRect/>
          </a:stretch>
        </p:blipFill>
        <p:spPr>
          <a:xfrm>
            <a:off x="4300184" y="1323743"/>
            <a:ext cx="1224136" cy="939453"/>
          </a:xfrm>
          <a:prstGeom prst="rect">
            <a:avLst/>
          </a:prstGeom>
        </p:spPr>
      </p:pic>
      <p:pic>
        <p:nvPicPr>
          <p:cNvPr id="6" name="圖片 5"/>
          <p:cNvPicPr>
            <a:picLocks noChangeAspect="1"/>
          </p:cNvPicPr>
          <p:nvPr/>
        </p:nvPicPr>
        <p:blipFill>
          <a:blip r:embed="rId4"/>
          <a:stretch>
            <a:fillRect/>
          </a:stretch>
        </p:blipFill>
        <p:spPr>
          <a:xfrm>
            <a:off x="6382444" y="4217280"/>
            <a:ext cx="5673909" cy="2512549"/>
          </a:xfrm>
          <a:prstGeom prst="rect">
            <a:avLst/>
          </a:prstGeom>
        </p:spPr>
      </p:pic>
      <p:pic>
        <p:nvPicPr>
          <p:cNvPr id="7" name="圖片 6"/>
          <p:cNvPicPr>
            <a:picLocks noChangeAspect="1"/>
          </p:cNvPicPr>
          <p:nvPr/>
        </p:nvPicPr>
        <p:blipFill>
          <a:blip r:embed="rId5"/>
          <a:stretch>
            <a:fillRect/>
          </a:stretch>
        </p:blipFill>
        <p:spPr>
          <a:xfrm>
            <a:off x="4394049" y="4653136"/>
            <a:ext cx="1036407" cy="1212528"/>
          </a:xfrm>
          <a:prstGeom prst="rect">
            <a:avLst/>
          </a:prstGeom>
        </p:spPr>
      </p:pic>
      <p:sp>
        <p:nvSpPr>
          <p:cNvPr id="8" name="向右箭號 7"/>
          <p:cNvSpPr/>
          <p:nvPr/>
        </p:nvSpPr>
        <p:spPr>
          <a:xfrm>
            <a:off x="5692669" y="1639344"/>
            <a:ext cx="553373" cy="308249"/>
          </a:xfrm>
          <a:prstGeom prst="rightArrow">
            <a:avLst/>
          </a:prstGeom>
        </p:spPr>
        <p:style>
          <a:lnRef idx="1">
            <a:schemeClr val="accent1"/>
          </a:lnRef>
          <a:fillRef idx="2">
            <a:schemeClr val="accent1"/>
          </a:fillRef>
          <a:effectRef idx="1">
            <a:schemeClr val="accent1"/>
          </a:effectRef>
          <a:fontRef idx="minor">
            <a:schemeClr val="dk1"/>
          </a:fontRef>
        </p:style>
        <p:txBody>
          <a:bodyPr rtlCol="0" anchor="ctr"/>
          <a:lstStyle/>
          <a:p>
            <a:pPr algn="ctr"/>
            <a:endParaRPr lang="zh-TW" altLang="en-US"/>
          </a:p>
        </p:txBody>
      </p:sp>
      <p:sp>
        <p:nvSpPr>
          <p:cNvPr id="9" name="向右箭號 8"/>
          <p:cNvSpPr/>
          <p:nvPr/>
        </p:nvSpPr>
        <p:spPr>
          <a:xfrm>
            <a:off x="5637151" y="5170105"/>
            <a:ext cx="538598" cy="303449"/>
          </a:xfrm>
          <a:prstGeom prst="rightArrow">
            <a:avLst/>
          </a:prstGeom>
        </p:spPr>
        <p:style>
          <a:lnRef idx="1">
            <a:schemeClr val="accent1"/>
          </a:lnRef>
          <a:fillRef idx="2">
            <a:schemeClr val="accent1"/>
          </a:fillRef>
          <a:effectRef idx="1">
            <a:schemeClr val="accent1"/>
          </a:effectRef>
          <a:fontRef idx="minor">
            <a:schemeClr val="dk1"/>
          </a:fontRef>
        </p:style>
        <p:txBody>
          <a:bodyPr rtlCol="0" anchor="ctr"/>
          <a:lstStyle/>
          <a:p>
            <a:pPr algn="ctr"/>
            <a:endParaRPr lang="zh-TW" altLang="en-US"/>
          </a:p>
        </p:txBody>
      </p:sp>
      <p:sp>
        <p:nvSpPr>
          <p:cNvPr id="3" name="矩形 2"/>
          <p:cNvSpPr/>
          <p:nvPr/>
        </p:nvSpPr>
        <p:spPr>
          <a:xfrm>
            <a:off x="1370179" y="3064243"/>
            <a:ext cx="4060277" cy="867930"/>
          </a:xfrm>
          <a:prstGeom prst="rect">
            <a:avLst/>
          </a:prstGeom>
        </p:spPr>
        <p:txBody>
          <a:bodyPr wrap="square">
            <a:spAutoFit/>
          </a:bodyPr>
          <a:lstStyle/>
          <a:p>
            <a:pPr marL="223838" indent="-223838">
              <a:lnSpc>
                <a:spcPct val="90000"/>
              </a:lnSpc>
              <a:spcBef>
                <a:spcPts val="1800"/>
              </a:spcBef>
              <a:buClr>
                <a:srgbClr val="56C5FF"/>
              </a:buClr>
              <a:buSzPct val="100000"/>
              <a:buFont typeface="Arial" pitchFamily="34" charset="0"/>
              <a:buChar char="•"/>
            </a:pPr>
            <a:r>
              <a:rPr lang="zh-TW" altLang="en-US" sz="2800" dirty="0" smtClean="0"/>
              <a:t>自訂辨識率低於</a:t>
            </a:r>
            <a:r>
              <a:rPr lang="en-US" altLang="zh-TW" sz="2800" dirty="0" smtClean="0"/>
              <a:t>85%</a:t>
            </a:r>
            <a:r>
              <a:rPr lang="zh-TW" altLang="en-US" sz="2800" dirty="0" smtClean="0"/>
              <a:t> 則無法</a:t>
            </a:r>
            <a:r>
              <a:rPr lang="zh-TW" altLang="en-US" sz="2800" dirty="0"/>
              <a:t>歸類為其中一</a:t>
            </a:r>
            <a:r>
              <a:rPr lang="zh-TW" altLang="en-US" sz="2800" dirty="0" smtClean="0"/>
              <a:t>類</a:t>
            </a:r>
            <a:endParaRPr lang="en-US" altLang="zh-TW" sz="2800" dirty="0"/>
          </a:p>
        </p:txBody>
      </p:sp>
    </p:spTree>
    <p:extLst>
      <p:ext uri="{BB962C8B-B14F-4D97-AF65-F5344CB8AC3E}">
        <p14:creationId xmlns:p14="http://schemas.microsoft.com/office/powerpoint/2010/main" val="27857701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Lst>
</file>

<file path=ppt/theme/theme1.xml><?xml version="1.0" encoding="utf-8"?>
<a:theme xmlns:a="http://schemas.openxmlformats.org/drawingml/2006/main" name="絲縷">
  <a:themeElements>
    <a:clrScheme name="絲縷">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絲縷">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絲縷">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ppt/theme/theme2.xml><?xml version="1.0" encoding="utf-8"?>
<a:theme xmlns:a="http://schemas.openxmlformats.org/drawingml/2006/main" name="Office 佈景主題">
  <a:themeElements>
    <a:clrScheme name="Digital Blue Tunnel">
      <a:dk1>
        <a:srgbClr val="000000"/>
      </a:dk1>
      <a:lt1>
        <a:sysClr val="window" lastClr="FFFFFF"/>
      </a:lt1>
      <a:dk2>
        <a:srgbClr val="001027"/>
      </a:dk2>
      <a:lt2>
        <a:srgbClr val="C1EBF7"/>
      </a:lt2>
      <a:accent1>
        <a:srgbClr val="56C5FF"/>
      </a:accent1>
      <a:accent2>
        <a:srgbClr val="4BB836"/>
      </a:accent2>
      <a:accent3>
        <a:srgbClr val="F8B004"/>
      </a:accent3>
      <a:accent4>
        <a:srgbClr val="972ACD"/>
      </a:accent4>
      <a:accent5>
        <a:srgbClr val="F86E24"/>
      </a:accent5>
      <a:accent6>
        <a:srgbClr val="DB30C7"/>
      </a:accent6>
      <a:hlink>
        <a:srgbClr val="F8B004"/>
      </a:hlink>
      <a:folHlink>
        <a:srgbClr val="969696"/>
      </a:folHlink>
    </a:clrScheme>
    <a:fontScheme name="Corbel">
      <a:majorFont>
        <a:latin typeface="Corbel"/>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theme>
</file>

<file path=ppt/theme/theme3.xml><?xml version="1.0" encoding="utf-8"?>
<a:theme xmlns:a="http://schemas.openxmlformats.org/drawingml/2006/main" name="Office 佈景主題">
  <a:themeElements>
    <a:clrScheme name="Digital Blue Tunnel">
      <a:dk1>
        <a:srgbClr val="000000"/>
      </a:dk1>
      <a:lt1>
        <a:sysClr val="window" lastClr="FFFFFF"/>
      </a:lt1>
      <a:dk2>
        <a:srgbClr val="001027"/>
      </a:dk2>
      <a:lt2>
        <a:srgbClr val="C1EBF7"/>
      </a:lt2>
      <a:accent1>
        <a:srgbClr val="56C5FF"/>
      </a:accent1>
      <a:accent2>
        <a:srgbClr val="4BB836"/>
      </a:accent2>
      <a:accent3>
        <a:srgbClr val="F8B004"/>
      </a:accent3>
      <a:accent4>
        <a:srgbClr val="972ACD"/>
      </a:accent4>
      <a:accent5>
        <a:srgbClr val="F86E24"/>
      </a:accent5>
      <a:accent6>
        <a:srgbClr val="DB30C7"/>
      </a:accent6>
      <a:hlink>
        <a:srgbClr val="F8B004"/>
      </a:hlink>
      <a:folHlink>
        <a:srgbClr val="969696"/>
      </a:folHlink>
    </a:clrScheme>
    <a:fontScheme name="Corbel">
      <a:majorFont>
        <a:latin typeface="Corbel"/>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AssetEditForm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TemplateFile" ma:contentTypeID="0x0101006EDDDB5EE6D98C44930B742096920B300400F5B6D36B3EF94B4E9A635CDF2A18F5B8" ma:contentTypeVersion="72" ma:contentTypeDescription="Create a new document." ma:contentTypeScope="" ma:versionID="a23e56308344d904b51738559c3d67c9">
  <xsd:schema xmlns:xsd="http://www.w3.org/2001/XMLSchema" xmlns:xs="http://www.w3.org/2001/XMLSchema" xmlns:p="http://schemas.microsoft.com/office/2006/metadata/properties" xmlns:ns2="4873beb7-5857-4685-be1f-d57550cc96cc" targetNamespace="http://schemas.microsoft.com/office/2006/metadata/properties" ma:root="true" ma:fieldsID="cd0908cc4600e77bf5da051303e00c8d" ns2:_="">
    <xsd:import namespace="4873beb7-5857-4685-be1f-d57550cc96cc"/>
    <xsd:element name="properties">
      <xsd:complexType>
        <xsd:sequence>
          <xsd:element name="documentManagement">
            <xsd:complexType>
              <xsd:all>
                <xsd:element ref="ns2:AcquiredFrom" minOccurs="0"/>
                <xsd:element ref="ns2:UACurrentWords" minOccurs="0"/>
                <xsd:element ref="ns2:TPApplication" minOccurs="0"/>
                <xsd:element ref="ns2:ApprovalLog" minOccurs="0"/>
                <xsd:element ref="ns2:ApprovalStatus" minOccurs="0"/>
                <xsd:element ref="ns2:AssetStart" minOccurs="0"/>
                <xsd:element ref="ns2:AssetExpire" minOccurs="0"/>
                <xsd:element ref="ns2:AssetId" minOccurs="0"/>
                <xsd:element ref="ns2:IsSearchable" minOccurs="0"/>
                <xsd:element ref="ns2:AssetType" minOccurs="0"/>
                <xsd:element ref="ns2:APAuthor" minOccurs="0"/>
                <xsd:element ref="ns2:AverageRating" minOccurs="0"/>
                <xsd:element ref="ns2:BlockPublish" minOccurs="0"/>
                <xsd:element ref="ns2:BugNumber" minOccurs="0"/>
                <xsd:element ref="ns2:CampaignTagsTaxHTField0" minOccurs="0"/>
                <xsd:element ref="ns2:TPClientViewer" minOccurs="0"/>
                <xsd:element ref="ns2:ClipArtFilename" minOccurs="0"/>
                <xsd:element ref="ns2:TPCommandLine" minOccurs="0"/>
                <xsd:element ref="ns2:TPComponent" minOccurs="0"/>
                <xsd:element ref="ns2:ContentItem" minOccurs="0"/>
                <xsd:element ref="ns2:CrawlForDependencies" minOccurs="0"/>
                <xsd:element ref="ns2:CSXHash" minOccurs="0"/>
                <xsd:element ref="ns2:CSXSubmissionMarket" minOccurs="0"/>
                <xsd:element ref="ns2:CSXUpdate" minOccurs="0"/>
                <xsd:element ref="ns2:IntlLangReviewDate" minOccurs="0"/>
                <xsd:element ref="ns2:IsDeleted" minOccurs="0"/>
                <xsd:element ref="ns2:APDescription" minOccurs="0"/>
                <xsd:element ref="ns2:DirectSourceMarket" minOccurs="0"/>
                <xsd:element ref="ns2:Downloads" minOccurs="0"/>
                <xsd:element ref="ns2:DSATActionTaken" minOccurs="0"/>
                <xsd:element ref="ns2:APEditor" minOccurs="0"/>
                <xsd:element ref="ns2:EditorialStatus" minOccurs="0"/>
                <xsd:element ref="ns2:EditorialTags" minOccurs="0"/>
                <xsd:element ref="ns2:TPExecutable" minOccurs="0"/>
                <xsd:element ref="ns2:FeatureTagsTaxHTField0" minOccurs="0"/>
                <xsd:element ref="ns2:TPFriendlyName" minOccurs="0"/>
                <xsd:element ref="ns2:FriendlyTitle" minOccurs="0"/>
                <xsd:element ref="ns2:PrimaryImageGen" minOccurs="0"/>
                <xsd:element ref="ns2:HandoffToMSDN" minOccurs="0"/>
                <xsd:element ref="ns2:InProjectListLookup" minOccurs="0"/>
                <xsd:element ref="ns2:TPInstallLocation" minOccurs="0"/>
                <xsd:element ref="ns2:InternalTagsTaxHTField0" minOccurs="0"/>
                <xsd:element ref="ns2:IntlLangReview" minOccurs="0"/>
                <xsd:element ref="ns2:IntlLangReviewer" minOccurs="0"/>
                <xsd:element ref="ns2:MarketSpecific" minOccurs="0"/>
                <xsd:element ref="ns2:LastCompleteVersionLookup" minOccurs="0"/>
                <xsd:element ref="ns2:LastHandOff" minOccurs="0"/>
                <xsd:element ref="ns2:LastModifiedDateTime" minOccurs="0"/>
                <xsd:element ref="ns2:LastPreviewErrorLookup" minOccurs="0"/>
                <xsd:element ref="ns2:LastPreviewResultLookup" minOccurs="0"/>
                <xsd:element ref="ns2:LastPreviewAttemptDateLookup" minOccurs="0"/>
                <xsd:element ref="ns2:LastPreviewedByLookup" minOccurs="0"/>
                <xsd:element ref="ns2:LastPreviewTimeLookup" minOccurs="0"/>
                <xsd:element ref="ns2:LastPreviewVersionLookup" minOccurs="0"/>
                <xsd:element ref="ns2:LastPublishErrorLookup" minOccurs="0"/>
                <xsd:element ref="ns2:LastPublishResultLookup" minOccurs="0"/>
                <xsd:element ref="ns2:LastPublishAttemptDateLookup" minOccurs="0"/>
                <xsd:element ref="ns2:LastPublishedByLookup" minOccurs="0"/>
                <xsd:element ref="ns2:LastPublishTimeLookup" minOccurs="0"/>
                <xsd:element ref="ns2:LastPublishVersionLookup" minOccurs="0"/>
                <xsd:element ref="ns2:TPLaunchHelpLinkType" minOccurs="0"/>
                <xsd:element ref="ns2:LegacyData" minOccurs="0"/>
                <xsd:element ref="ns2:TPLaunchHelpLink" minOccurs="0"/>
                <xsd:element ref="ns2:LocComments" minOccurs="0"/>
                <xsd:element ref="ns2:LocLastLocAttemptVersionLookup" minOccurs="0"/>
                <xsd:element ref="ns2:LocLastLocAttemptVersionTypeLookup" minOccurs="0"/>
                <xsd:element ref="ns2:LocManualTestRequired" minOccurs="0"/>
                <xsd:element ref="ns2:LocMarketGroupTiers2" minOccurs="0"/>
                <xsd:element ref="ns2:LocNewPublishedVersionLookup" minOccurs="0"/>
                <xsd:element ref="ns2:LocOverallHandbackStatusLookup" minOccurs="0"/>
                <xsd:element ref="ns2:LocOverallLocStatusLookup" minOccurs="0"/>
                <xsd:element ref="ns2:LocOverallPreviewStatusLookup" minOccurs="0"/>
                <xsd:element ref="ns2:LocOverallPublishStatusLookup" minOccurs="0"/>
                <xsd:element ref="ns2:IntlLocPriority" minOccurs="0"/>
                <xsd:element ref="ns2:LocProcessedForHandoffsLookup" minOccurs="0"/>
                <xsd:element ref="ns2:LocProcessedForMarketsLookup" minOccurs="0"/>
                <xsd:element ref="ns2:LocPublishedDependentAssetsLookup" minOccurs="0"/>
                <xsd:element ref="ns2:LocPublishedLinkedAssetsLookup" minOccurs="0"/>
                <xsd:element ref="ns2:LocRecommendedHandoff" minOccurs="0"/>
                <xsd:element ref="ns2:LocalizationTagsTaxHTField0" minOccurs="0"/>
                <xsd:element ref="ns2:MachineTranslated" minOccurs="0"/>
                <xsd:element ref="ns2:Manager" minOccurs="0"/>
                <xsd:element ref="ns2:Markets" minOccurs="0"/>
                <xsd:element ref="ns2:Milestone" minOccurs="0"/>
                <xsd:element ref="ns2:TPNamespace" minOccurs="0"/>
                <xsd:element ref="ns2:NumericId" minOccurs="0"/>
                <xsd:element ref="ns2:NumOfRatingsLookup" minOccurs="0"/>
                <xsd:element ref="ns2:OOCacheId" minOccurs="0"/>
                <xsd:element ref="ns2:OpenTemplate" minOccurs="0"/>
                <xsd:element ref="ns2:OriginAsset" minOccurs="0"/>
                <xsd:element ref="ns2:OriginalRelease" minOccurs="0"/>
                <xsd:element ref="ns2:OriginalSourceMarket" minOccurs="0"/>
                <xsd:element ref="ns2:OutputCachingOn" minOccurs="0"/>
                <xsd:element ref="ns2:ParentAssetId" minOccurs="0"/>
                <xsd:element ref="ns2:PlannedPubDate" minOccurs="0"/>
                <xsd:element ref="ns2:PolicheckWords" minOccurs="0"/>
                <xsd:element ref="ns2:BusinessGroup" minOccurs="0"/>
                <xsd:element ref="ns2:UAProjectedTotalWords" minOccurs="0"/>
                <xsd:element ref="ns2:Provider" minOccurs="0"/>
                <xsd:element ref="ns2:Providers" minOccurs="0"/>
                <xsd:element ref="ns2:PublishStatusLookup" minOccurs="0"/>
                <xsd:element ref="ns2:PublishTargets" minOccurs="0"/>
                <xsd:element ref="ns2:RecommendationsModifier" minOccurs="0"/>
                <xsd:element ref="ns2:ArtSampleDocs" minOccurs="0"/>
                <xsd:element ref="ns2:ScenarioTagsTaxHTField0" minOccurs="0"/>
                <xsd:element ref="ns2:ShowIn" minOccurs="0"/>
                <xsd:element ref="ns2:SourceTitle" minOccurs="0"/>
                <xsd:element ref="ns2:CSXSubmissionDate" minOccurs="0"/>
                <xsd:element ref="ns2:SubmitterId" minOccurs="0"/>
                <xsd:element ref="ns2:TaxCatchAll" minOccurs="0"/>
                <xsd:element ref="ns2:TaxCatchAllLabel" minOccurs="0"/>
                <xsd:element ref="ns2:TemplateStatus" minOccurs="0"/>
                <xsd:element ref="ns2:TemplateTemplateType" minOccurs="0"/>
                <xsd:element ref="ns2:ThumbnailAssetId" minOccurs="0"/>
                <xsd:element ref="ns2:TimesCloned" minOccurs="0"/>
                <xsd:element ref="ns2:TrustLevel" minOccurs="0"/>
                <xsd:element ref="ns2:UALocComments" minOccurs="0"/>
                <xsd:element ref="ns2:UALocRecommendation" minOccurs="0"/>
                <xsd:element ref="ns2:UANotes" minOccurs="0"/>
                <xsd:element ref="ns2:TPAppVersion" minOccurs="0"/>
                <xsd:element ref="ns2:VoteCount"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873beb7-5857-4685-be1f-d57550cc96cc" elementFormDefault="qualified">
    <xsd:import namespace="http://schemas.microsoft.com/office/2006/documentManagement/types"/>
    <xsd:import namespace="http://schemas.microsoft.com/office/infopath/2007/PartnerControls"/>
    <xsd:element name="AcquiredFrom" ma:index="1" nillable="true" ma:displayName="Acquired From" ma:default="Internal MS" ma:internalName="AcquiredFrom" ma:readOnly="false">
      <xsd:simpleType>
        <xsd:restriction base="dms:Choice">
          <xsd:enumeration value="Internal MS"/>
          <xsd:enumeration value="Community"/>
          <xsd:enumeration value="MVP"/>
          <xsd:enumeration value="Publisher"/>
          <xsd:enumeration value="Partner"/>
          <xsd:enumeration value="None"/>
        </xsd:restriction>
      </xsd:simpleType>
    </xsd:element>
    <xsd:element name="UACurrentWords" ma:index="2" nillable="true" ma:displayName="Actual Word Count" ma:default="" ma:internalName="UACurrentWords" ma:readOnly="false">
      <xsd:simpleType>
        <xsd:restriction base="dms:Unknown"/>
      </xsd:simpleType>
    </xsd:element>
    <xsd:element name="TPApplication" ma:index="3" nillable="true" ma:displayName="Application to Open Template With" ma:default="" ma:internalName="TPApplication">
      <xsd:simpleType>
        <xsd:restriction base="dms:Text"/>
      </xsd:simpleType>
    </xsd:element>
    <xsd:element name="ApprovalLog" ma:index="4" nillable="true" ma:displayName="Approval Log" ma:default="" ma:hidden="true" ma:internalName="ApprovalLog" ma:readOnly="false">
      <xsd:simpleType>
        <xsd:restriction base="dms:Note"/>
      </xsd:simpleType>
    </xsd:element>
    <xsd:element name="ApprovalStatus" ma:index="5" nillable="true" ma:displayName="Approval Status" ma:default="InProgress" ma:internalName="ApprovalStatus" ma:readOnly="false">
      <xsd:simpleType>
        <xsd:restriction base="dms:Choice">
          <xsd:enumeration value="InProgress"/>
          <xsd:enumeration value="Rejected"/>
          <xsd:enumeration value="Questionable"/>
          <xsd:enumeration value="ApprovedAutomatic"/>
          <xsd:enumeration value="ApprovedManual"/>
          <xsd:enumeration value="On Hold"/>
          <xsd:enumeration value="Needs Review"/>
          <xsd:enumeration value="A Violation"/>
          <xsd:enumeration value="Unpublished Violation"/>
        </xsd:restriction>
      </xsd:simpleType>
    </xsd:element>
    <xsd:element name="AssetStart" ma:index="6" nillable="true" ma:displayName="Asset Begin Date" ma:default="[Today]" ma:internalName="AssetStart" ma:readOnly="false">
      <xsd:simpleType>
        <xsd:restriction base="dms:DateTime"/>
      </xsd:simpleType>
    </xsd:element>
    <xsd:element name="AssetExpire" ma:index="7" nillable="true" ma:displayName="Asset End Date" ma:default="2029-01-01T08:00:00Z" ma:format="DateTime" ma:internalName="AssetExpire" ma:readOnly="false">
      <xsd:simpleType>
        <xsd:restriction base="dms:DateTime"/>
      </xsd:simpleType>
    </xsd:element>
    <xsd:element name="AssetId" ma:index="8" nillable="true" ma:displayName="Asset ID" ma:default="" ma:indexed="true" ma:internalName="AssetId" ma:readOnly="false">
      <xsd:simpleType>
        <xsd:restriction base="dms:Text">
          <xsd:maxLength value="255"/>
        </xsd:restriction>
      </xsd:simpleType>
    </xsd:element>
    <xsd:element name="IsSearchable" ma:index="9" nillable="true" ma:displayName="Asset Searchable?" ma:default="true" ma:internalName="IsSearchable" ma:readOnly="false">
      <xsd:simpleType>
        <xsd:restriction base="dms:Boolean"/>
      </xsd:simpleType>
    </xsd:element>
    <xsd:element name="AssetType" ma:index="10" nillable="true" ma:displayName="Asset Type" ma:default="" ma:internalName="AssetType" ma:readOnly="false">
      <xsd:simpleType>
        <xsd:restriction base="dms:Unknown"/>
      </xsd:simpleType>
    </xsd:element>
    <xsd:element name="APAuthor" ma:index="11" nillable="true" ma:displayName="Author" ma:default="" ma:list="UserInfo" ma:internalName="APAuthor" ma:readOnly="false">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AverageRating" ma:index="12" nillable="true" ma:displayName="Average Rating" ma:internalName="AverageRating" ma:readOnly="false">
      <xsd:simpleType>
        <xsd:restriction base="dms:Text"/>
      </xsd:simpleType>
    </xsd:element>
    <xsd:element name="BlockPublish" ma:index="13" nillable="true" ma:displayName="Block from Publishing?" ma:default="" ma:internalName="BlockPublish" ma:readOnly="false">
      <xsd:simpleType>
        <xsd:restriction base="dms:Boolean"/>
      </xsd:simpleType>
    </xsd:element>
    <xsd:element name="BugNumber" ma:index="14" nillable="true" ma:displayName="Bug Number" ma:default="" ma:internalName="BugNumber" ma:readOnly="false">
      <xsd:simpleType>
        <xsd:restriction base="dms:Text"/>
      </xsd:simpleType>
    </xsd:element>
    <xsd:element name="CampaignTagsTaxHTField0" ma:index="16" nillable="true" ma:taxonomy="true" ma:internalName="CampaignTagsTaxHTField0" ma:taxonomyFieldName="CampaignTags" ma:displayName="Campaigns" ma:readOnly="false" ma:default="" ma:fieldId="{1df42cc3-2301-4f11-a52a-6ead923c29ed}" ma:taxonomyMulti="true" ma:sspId="8f79753a-75d3-41f5-8ca3-40b843941b4f" ma:termSetId="ca0e50d4-faa1-44ce-961e-bb1441c60e66" ma:anchorId="00000000-0000-0000-0000-000000000000" ma:open="false" ma:isKeyword="false">
      <xsd:complexType>
        <xsd:sequence>
          <xsd:element ref="pc:Terms" minOccurs="0" maxOccurs="1"/>
        </xsd:sequence>
      </xsd:complexType>
    </xsd:element>
    <xsd:element name="TPClientViewer" ma:index="17" nillable="true" ma:displayName="Client Viewer" ma:default="" ma:internalName="TPClientViewer">
      <xsd:simpleType>
        <xsd:restriction base="dms:Text"/>
      </xsd:simpleType>
    </xsd:element>
    <xsd:element name="ClipArtFilename" ma:index="18" nillable="true" ma:displayName="Clip Art Name" ma:default="" ma:internalName="ClipArtFilename" ma:readOnly="false">
      <xsd:simpleType>
        <xsd:restriction base="dms:Text"/>
      </xsd:simpleType>
    </xsd:element>
    <xsd:element name="TPCommandLine" ma:index="19" nillable="true" ma:displayName="Command Line" ma:default="" ma:internalName="TPCommandLine">
      <xsd:simpleType>
        <xsd:restriction base="dms:Text"/>
      </xsd:simpleType>
    </xsd:element>
    <xsd:element name="TPComponent" ma:index="20" nillable="true" ma:displayName="Component" ma:default="" ma:internalName="TPComponent">
      <xsd:simpleType>
        <xsd:restriction base="dms:Text"/>
      </xsd:simpleType>
    </xsd:element>
    <xsd:element name="ContentItem" ma:index="21" nillable="true" ma:displayName="Content Item" ma:default="" ma:hidden="true" ma:internalName="ContentItem" ma:readOnly="false">
      <xsd:simpleType>
        <xsd:restriction base="dms:Unknown"/>
      </xsd:simpleType>
    </xsd:element>
    <xsd:element name="CrawlForDependencies" ma:index="23" nillable="true" ma:displayName="Crawl for Dependencies?" ma:default="true" ma:internalName="CrawlForDependencies" ma:readOnly="false">
      <xsd:simpleType>
        <xsd:restriction base="dms:Boolean"/>
      </xsd:simpleType>
    </xsd:element>
    <xsd:element name="CSXHash" ma:index="26" nillable="true" ma:displayName="CSX Hash" ma:default="" ma:indexed="true" ma:internalName="CSXHash" ma:readOnly="false">
      <xsd:simpleType>
        <xsd:restriction base="dms:Text"/>
      </xsd:simpleType>
    </xsd:element>
    <xsd:element name="CSXSubmissionMarket" ma:index="27" nillable="true" ma:displayName="CSX Submission Market" ma:default="" ma:list="{2FBD1B11-2ACE-4FDC-B5A3-635D4ADF6F1B}" ma:internalName="CSXSubmissionMarket" ma:readOnly="false" ma:showField="MarketName" ma:web="4873beb7-5857-4685-be1f-d57550cc96cc">
      <xsd:simpleType>
        <xsd:restriction base="dms:Lookup"/>
      </xsd:simpleType>
    </xsd:element>
    <xsd:element name="CSXUpdate" ma:index="28" nillable="true" ma:displayName="CSX Updated?" ma:default="false" ma:internalName="CSXUpdate" ma:readOnly="false">
      <xsd:simpleType>
        <xsd:restriction base="dms:Boolean"/>
      </xsd:simpleType>
    </xsd:element>
    <xsd:element name="IntlLangReviewDate" ma:index="29" nillable="true" ma:displayName="Date to Complete Intl QA" ma:default="" ma:internalName="IntlLangReviewDate" ma:readOnly="false">
      <xsd:simpleType>
        <xsd:restriction base="dms:DateTime"/>
      </xsd:simpleType>
    </xsd:element>
    <xsd:element name="IsDeleted" ma:index="30" nillable="true" ma:displayName="Deleted?" ma:default="" ma:internalName="IsDeleted" ma:readOnly="false">
      <xsd:simpleType>
        <xsd:restriction base="dms:Boolean"/>
      </xsd:simpleType>
    </xsd:element>
    <xsd:element name="APDescription" ma:index="31" nillable="true" ma:displayName="Description" ma:default="" ma:internalName="APDescription" ma:readOnly="false">
      <xsd:simpleType>
        <xsd:restriction base="dms:Note"/>
      </xsd:simpleType>
    </xsd:element>
    <xsd:element name="DirectSourceMarket" ma:index="32" nillable="true" ma:displayName="Direct Source Market Group" ma:default="" ma:internalName="DirectSourceMarket" ma:readOnly="false">
      <xsd:simpleType>
        <xsd:restriction base="dms:Text"/>
      </xsd:simpleType>
    </xsd:element>
    <xsd:element name="Downloads" ma:index="33" nillable="true" ma:displayName="Downloads" ma:default="0" ma:hidden="true" ma:internalName="Downloads" ma:readOnly="false">
      <xsd:simpleType>
        <xsd:restriction base="dms:Unknown"/>
      </xsd:simpleType>
    </xsd:element>
    <xsd:element name="DSATActionTaken" ma:index="34" nillable="true" ma:displayName="DSAT Action Taken" ma:default="" ma:internalName="DSATActionTaken" ma:readOnly="false">
      <xsd:simpleType>
        <xsd:restriction base="dms:Choice">
          <xsd:enumeration value="Best Bets"/>
          <xsd:enumeration value="Expire"/>
          <xsd:enumeration value="Hide"/>
          <xsd:enumeration value="None"/>
        </xsd:restriction>
      </xsd:simpleType>
    </xsd:element>
    <xsd:element name="APEditor" ma:index="35" nillable="true" ma:displayName="Editor" ma:default="" ma:list="UserInfo" ma:internalName="APEditor" ma:readOnly="false">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EditorialStatus" ma:index="36" nillable="true" ma:displayName="Editorial Status" ma:default="" ma:internalName="EditorialStatus" ma:readOnly="false">
      <xsd:simpleType>
        <xsd:restriction base="dms:Unknown"/>
      </xsd:simpleType>
    </xsd:element>
    <xsd:element name="EditorialTags" ma:index="37" nillable="true" ma:displayName="Editorial Tags" ma:default="" ma:internalName="EditorialTags">
      <xsd:simpleType>
        <xsd:restriction base="dms:Unknown"/>
      </xsd:simpleType>
    </xsd:element>
    <xsd:element name="TPExecutable" ma:index="38" nillable="true" ma:displayName="Executable" ma:default="" ma:internalName="TPExecutable">
      <xsd:simpleType>
        <xsd:restriction base="dms:Text"/>
      </xsd:simpleType>
    </xsd:element>
    <xsd:element name="FeatureTagsTaxHTField0" ma:index="40" nillable="true" ma:taxonomy="true" ma:internalName="FeatureTagsTaxHTField0" ma:taxonomyFieldName="FeatureTags" ma:displayName="Features" ma:readOnly="false" ma:default="" ma:fieldId="{7fc0d542-15c6-4882-a8e3-13bca44403fb}" ma:taxonomyMulti="true" ma:sspId="8f79753a-75d3-41f5-8ca3-40b843941b4f" ma:termSetId="f1ab6845-967d-4854-a0ba-4ec07f0f8113" ma:anchorId="00000000-0000-0000-0000-000000000000" ma:open="false" ma:isKeyword="false">
      <xsd:complexType>
        <xsd:sequence>
          <xsd:element ref="pc:Terms" minOccurs="0" maxOccurs="1"/>
        </xsd:sequence>
      </xsd:complexType>
    </xsd:element>
    <xsd:element name="TPFriendlyName" ma:index="41" nillable="true" ma:displayName="Friendly Name" ma:default="" ma:internalName="TPFriendlyName">
      <xsd:simpleType>
        <xsd:restriction base="dms:Text"/>
      </xsd:simpleType>
    </xsd:element>
    <xsd:element name="FriendlyTitle" ma:index="42" nillable="true" ma:displayName="Friendly Title" ma:default="" ma:description="Shorter title to be used when displaying search results" ma:internalName="FriendlyTitle" ma:readOnly="false">
      <xsd:simpleType>
        <xsd:restriction base="dms:Text"/>
      </xsd:simpleType>
    </xsd:element>
    <xsd:element name="PrimaryImageGen" ma:index="43" nillable="true" ma:displayName="Generate Images?" ma:default="true" ma:internalName="PrimaryImageGen">
      <xsd:simpleType>
        <xsd:restriction base="dms:Boolean"/>
      </xsd:simpleType>
    </xsd:element>
    <xsd:element name="HandoffToMSDN" ma:index="44" nillable="true" ma:displayName="Handoff To MSDN Date" ma:default="" ma:internalName="HandoffToMSDN" ma:readOnly="false">
      <xsd:simpleType>
        <xsd:restriction base="dms:DateTime"/>
      </xsd:simpleType>
    </xsd:element>
    <xsd:element name="InProjectListLookup" ma:index="45" nillable="true" ma:displayName="InProjectListLookup" ma:list="{9E343742-310B-4684-A24C-1D137CB4B230}" ma:internalName="InProjectListLookup" ma:readOnly="true" ma:showField="InProjectList"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TPInstallLocation" ma:index="46" nillable="true" ma:displayName="Install Location" ma:default="" ma:internalName="TPInstallLocation">
      <xsd:simpleType>
        <xsd:restriction base="dms:Text"/>
      </xsd:simpleType>
    </xsd:element>
    <xsd:element name="InternalTagsTaxHTField0" ma:index="48" nillable="true" ma:taxonomy="true" ma:internalName="InternalTagsTaxHTField0" ma:taxonomyFieldName="InternalTags" ma:displayName="Internal Tags" ma:readOnly="false" ma:default="" ma:fieldId="{1490b8a4-2706-41ec-b5e3-73176dccf34e}" ma:taxonomyMulti="true" ma:sspId="8f79753a-75d3-41f5-8ca3-40b843941b4f" ma:termSetId="82b6639e-f7fc-4c18-ad2d-003a6e707765" ma:anchorId="00000000-0000-0000-0000-000000000000" ma:open="false" ma:isKeyword="false">
      <xsd:complexType>
        <xsd:sequence>
          <xsd:element ref="pc:Terms" minOccurs="0" maxOccurs="1"/>
        </xsd:sequence>
      </xsd:complexType>
    </xsd:element>
    <xsd:element name="IntlLangReview" ma:index="49" nillable="true" ma:displayName="Intl Lang QA Review Required?" ma:default="" ma:internalName="IntlLangReview" ma:readOnly="false">
      <xsd:simpleType>
        <xsd:restriction base="dms:Boolean"/>
      </xsd:simpleType>
    </xsd:element>
    <xsd:element name="IntlLangReviewer" ma:index="50" nillable="true" ma:displayName="Intl Lang QA Reviewer" ma:default="" ma:internalName="IntlLangReviewer" ma:readOnly="false">
      <xsd:simpleType>
        <xsd:restriction base="dms:Text"/>
      </xsd:simpleType>
    </xsd:element>
    <xsd:element name="MarketSpecific" ma:index="51" nillable="true" ma:displayName="Is Market Specific?" ma:default="" ma:internalName="MarketSpecific" ma:readOnly="false">
      <xsd:simpleType>
        <xsd:restriction base="dms:Boolean"/>
      </xsd:simpleType>
    </xsd:element>
    <xsd:element name="LastCompleteVersionLookup" ma:index="52" nillable="true" ma:displayName="Last Complete Version Lookup" ma:default="" ma:list="{9E343742-310B-4684-A24C-1D137CB4B230}" ma:internalName="LastCompleteVersionLookup" ma:readOnly="true" ma:showField="LastCompleteVersion"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HandOff" ma:index="53" nillable="true" ma:displayName="Last Hand-off" ma:default="" ma:internalName="LastHandOff" ma:readOnly="false">
      <xsd:simpleType>
        <xsd:restriction base="dms:DateTime"/>
      </xsd:simpleType>
    </xsd:element>
    <xsd:element name="LastModifiedDateTime" ma:index="54" nillable="true" ma:displayName="Last Modified Date" ma:default="" ma:internalName="LastModifiedDateTime" ma:readOnly="false">
      <xsd:simpleType>
        <xsd:restriction base="dms:DateTime"/>
      </xsd:simpleType>
    </xsd:element>
    <xsd:element name="LastPreviewErrorLookup" ma:index="55" nillable="true" ma:displayName="Last Preview Attempt Error" ma:default="" ma:list="{9E343742-310B-4684-A24C-1D137CB4B230}" ma:internalName="LastPreviewErrorLookup" ma:readOnly="true" ma:showField="LastPreviewError"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ResultLookup" ma:index="56" nillable="true" ma:displayName="Last Preview Attempt Result" ma:default="" ma:list="{9E343742-310B-4684-A24C-1D137CB4B230}" ma:internalName="LastPreviewResultLookup" ma:readOnly="true" ma:showField="LastPreviewResult"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AttemptDateLookup" ma:index="57" nillable="true" ma:displayName="Last Preview Attempted On" ma:default="" ma:list="{9E343742-310B-4684-A24C-1D137CB4B230}" ma:internalName="LastPreviewAttemptDateLookup" ma:readOnly="true" ma:showField="LastPreviewAttemptDat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edByLookup" ma:index="58" nillable="true" ma:displayName="Last Previewed By" ma:default="" ma:list="{9E343742-310B-4684-A24C-1D137CB4B230}" ma:internalName="LastPreviewedByLookup" ma:readOnly="true" ma:showField="LastPreviewedBy"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TimeLookup" ma:index="59" nillable="true" ma:displayName="Last Previewed Date" ma:default="" ma:list="{9E343742-310B-4684-A24C-1D137CB4B230}" ma:internalName="LastPreviewTimeLookup" ma:readOnly="true" ma:showField="LastPreviewTim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VersionLookup" ma:index="60" nillable="true" ma:displayName="Last Previewed Version" ma:default="" ma:list="{9E343742-310B-4684-A24C-1D137CB4B230}" ma:internalName="LastPreviewVersionLookup" ma:readOnly="true" ma:showField="LastPreviewVersion"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ErrorLookup" ma:index="61" nillable="true" ma:displayName="Last Publish Attempt Error" ma:default="" ma:list="{9E343742-310B-4684-A24C-1D137CB4B230}" ma:internalName="LastPublishErrorLookup" ma:readOnly="true" ma:showField="LastPublishError"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ResultLookup" ma:index="62" nillable="true" ma:displayName="Last Publish Attempt Result" ma:default="" ma:list="{9E343742-310B-4684-A24C-1D137CB4B230}" ma:internalName="LastPublishResultLookup" ma:readOnly="true" ma:showField="LastPublishResult"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AttemptDateLookup" ma:index="63" nillable="true" ma:displayName="Last Publish Attempted On" ma:default="" ma:list="{9E343742-310B-4684-A24C-1D137CB4B230}" ma:internalName="LastPublishAttemptDateLookup" ma:readOnly="true" ma:showField="LastPublishAttemptDat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edByLookup" ma:index="64" nillable="true" ma:displayName="Last Published By" ma:default="" ma:list="{9E343742-310B-4684-A24C-1D137CB4B230}" ma:internalName="LastPublishedByLookup" ma:readOnly="true" ma:showField="LastPublishedBy"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TimeLookup" ma:index="65" nillable="true" ma:displayName="Last Published Date" ma:default="" ma:list="{9E343742-310B-4684-A24C-1D137CB4B230}" ma:internalName="LastPublishTimeLookup" ma:readOnly="true" ma:showField="LastPublishTim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VersionLookup" ma:index="66" nillable="true" ma:displayName="Last Published Version" ma:default="" ma:list="{9E343742-310B-4684-A24C-1D137CB4B230}" ma:internalName="LastPublishVersionLookup" ma:readOnly="true" ma:showField="LastPublishVersion"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TPLaunchHelpLinkType" ma:index="67" nillable="true" ma:displayName="Launch Help Link Type" ma:default="Template" ma:internalName="TPLaunchHelpLinkType">
      <xsd:simpleType>
        <xsd:restriction base="dms:Choice">
          <xsd:enumeration value="Template"/>
          <xsd:enumeration value="Training"/>
          <xsd:enumeration value="URL"/>
          <xsd:enumeration value="None"/>
        </xsd:restriction>
      </xsd:simpleType>
    </xsd:element>
    <xsd:element name="LegacyData" ma:index="68" nillable="true" ma:displayName="Legacy Data" ma:default="" ma:internalName="LegacyData" ma:readOnly="false">
      <xsd:simpleType>
        <xsd:restriction base="dms:Note"/>
      </xsd:simpleType>
    </xsd:element>
    <xsd:element name="TPLaunchHelpLink" ma:index="69" nillable="true" ma:displayName="Link to Launch Help Topic" ma:default="" ma:internalName="TPLaunchHelpLink">
      <xsd:simpleType>
        <xsd:restriction base="dms:Text"/>
      </xsd:simpleType>
    </xsd:element>
    <xsd:element name="LocComments" ma:index="70" nillable="true" ma:displayName="Loc Approval Comments" ma:default="" ma:internalName="LocComments" ma:readOnly="false">
      <xsd:simpleType>
        <xsd:restriction base="dms:Note"/>
      </xsd:simpleType>
    </xsd:element>
    <xsd:element name="LocLastLocAttemptVersionLookup" ma:index="71" nillable="true" ma:displayName="Loc Last Loc Attempt Version" ma:default="" ma:list="{7DD1DCEC-E449-43D3-891F-7DC62F62AD21}" ma:internalName="LocLastLocAttemptVersionLookup" ma:readOnly="false" ma:showField="LastLocAttemptVersion" ma:web="4873beb7-5857-4685-be1f-d57550cc96cc">
      <xsd:simpleType>
        <xsd:restriction base="dms:Lookup"/>
      </xsd:simpleType>
    </xsd:element>
    <xsd:element name="LocLastLocAttemptVersionTypeLookup" ma:index="72" nillable="true" ma:displayName="Loc Last Loc Attempt Version Type" ma:default="" ma:list="{7DD1DCEC-E449-43D3-891F-7DC62F62AD21}" ma:internalName="LocLastLocAttemptVersionTypeLookup" ma:readOnly="true" ma:showField="LastLocAttemptVersionType" ma:web="4873beb7-5857-4685-be1f-d57550cc96cc">
      <xsd:simpleType>
        <xsd:restriction base="dms:Lookup"/>
      </xsd:simpleType>
    </xsd:element>
    <xsd:element name="LocManualTestRequired" ma:index="73" nillable="true" ma:displayName="Loc Manual Test Required" ma:default="" ma:internalName="LocManualTestRequired" ma:readOnly="false">
      <xsd:simpleType>
        <xsd:restriction base="dms:Boolean"/>
      </xsd:simpleType>
    </xsd:element>
    <xsd:element name="LocMarketGroupTiers2" ma:index="74" nillable="true" ma:displayName="Loc Market Group Tiers" ma:internalName="LocMarketGroupTiers2" ma:readOnly="false">
      <xsd:simpleType>
        <xsd:restriction base="dms:Unknown"/>
      </xsd:simpleType>
    </xsd:element>
    <xsd:element name="LocNewPublishedVersionLookup" ma:index="75" nillable="true" ma:displayName="Loc New Published Version Lookup" ma:default="" ma:list="{7DD1DCEC-E449-43D3-891F-7DC62F62AD21}" ma:internalName="LocNewPublishedVersionLookup" ma:readOnly="true" ma:showField="NewPublishedVersion" ma:web="4873beb7-5857-4685-be1f-d57550cc96cc">
      <xsd:simpleType>
        <xsd:restriction base="dms:Lookup"/>
      </xsd:simpleType>
    </xsd:element>
    <xsd:element name="LocOverallHandbackStatusLookup" ma:index="76" nillable="true" ma:displayName="Loc Overall Handback Status" ma:default="" ma:list="{7DD1DCEC-E449-43D3-891F-7DC62F62AD21}" ma:internalName="LocOverallHandbackStatusLookup" ma:readOnly="true" ma:showField="OverallHandbackStatus" ma:web="4873beb7-5857-4685-be1f-d57550cc96cc">
      <xsd:simpleType>
        <xsd:restriction base="dms:Lookup"/>
      </xsd:simpleType>
    </xsd:element>
    <xsd:element name="LocOverallLocStatusLookup" ma:index="77" nillable="true" ma:displayName="Loc Overall Localize Status" ma:default="" ma:list="{7DD1DCEC-E449-43D3-891F-7DC62F62AD21}" ma:internalName="LocOverallLocStatusLookup" ma:readOnly="true" ma:showField="OverallLocStatus" ma:web="4873beb7-5857-4685-be1f-d57550cc96cc">
      <xsd:simpleType>
        <xsd:restriction base="dms:Lookup"/>
      </xsd:simpleType>
    </xsd:element>
    <xsd:element name="LocOverallPreviewStatusLookup" ma:index="78" nillable="true" ma:displayName="Loc Overall Preview Status" ma:default="" ma:list="{7DD1DCEC-E449-43D3-891F-7DC62F62AD21}" ma:internalName="LocOverallPreviewStatusLookup" ma:readOnly="true" ma:showField="OverallPreviewStatus" ma:web="4873beb7-5857-4685-be1f-d57550cc96cc">
      <xsd:simpleType>
        <xsd:restriction base="dms:Lookup"/>
      </xsd:simpleType>
    </xsd:element>
    <xsd:element name="LocOverallPublishStatusLookup" ma:index="79" nillable="true" ma:displayName="Loc Overall Publish Status" ma:default="" ma:list="{7DD1DCEC-E449-43D3-891F-7DC62F62AD21}" ma:internalName="LocOverallPublishStatusLookup" ma:readOnly="true" ma:showField="OverallPublishStatus" ma:web="4873beb7-5857-4685-be1f-d57550cc96cc">
      <xsd:simpleType>
        <xsd:restriction base="dms:Lookup"/>
      </xsd:simpleType>
    </xsd:element>
    <xsd:element name="IntlLocPriority" ma:index="80" nillable="true" ma:displayName="Loc Priority" ma:default="" ma:internalName="IntlLocPriority" ma:readOnly="false">
      <xsd:simpleType>
        <xsd:restriction base="dms:Unknown"/>
      </xsd:simpleType>
    </xsd:element>
    <xsd:element name="LocProcessedForHandoffsLookup" ma:index="81" nillable="true" ma:displayName="Loc Processed For Handoffs" ma:default="" ma:list="{7DD1DCEC-E449-43D3-891F-7DC62F62AD21}" ma:internalName="LocProcessedForHandoffsLookup" ma:readOnly="true" ma:showField="ProcessedForHandoffs" ma:web="4873beb7-5857-4685-be1f-d57550cc96cc">
      <xsd:simpleType>
        <xsd:restriction base="dms:Lookup"/>
      </xsd:simpleType>
    </xsd:element>
    <xsd:element name="LocProcessedForMarketsLookup" ma:index="82" nillable="true" ma:displayName="Loc Processed For Markets" ma:default="" ma:list="{7DD1DCEC-E449-43D3-891F-7DC62F62AD21}" ma:internalName="LocProcessedForMarketsLookup" ma:readOnly="true" ma:showField="ProcessedForMarkets" ma:web="4873beb7-5857-4685-be1f-d57550cc96cc">
      <xsd:simpleType>
        <xsd:restriction base="dms:Lookup"/>
      </xsd:simpleType>
    </xsd:element>
    <xsd:element name="LocPublishedDependentAssetsLookup" ma:index="83" nillable="true" ma:displayName="Loc Published Dependent Assets" ma:default="" ma:list="{7DD1DCEC-E449-43D3-891F-7DC62F62AD21}" ma:internalName="LocPublishedDependentAssetsLookup" ma:readOnly="true" ma:showField="PublishedDependentAssets" ma:web="4873beb7-5857-4685-be1f-d57550cc96cc">
      <xsd:simpleType>
        <xsd:restriction base="dms:Lookup"/>
      </xsd:simpleType>
    </xsd:element>
    <xsd:element name="LocPublishedLinkedAssetsLookup" ma:index="84" nillable="true" ma:displayName="Loc Published Linked Assets" ma:default="" ma:list="{7DD1DCEC-E449-43D3-891F-7DC62F62AD21}" ma:internalName="LocPublishedLinkedAssetsLookup" ma:readOnly="true" ma:showField="PublishedLinkedAssets" ma:web="4873beb7-5857-4685-be1f-d57550cc96cc">
      <xsd:simpleType>
        <xsd:restriction base="dms:Lookup"/>
      </xsd:simpleType>
    </xsd:element>
    <xsd:element name="LocRecommendedHandoff" ma:index="85" nillable="true" ma:displayName="Loc Recommended Handoff" ma:default="" ma:indexed="true" ma:internalName="LocRecommendedHandoff" ma:readOnly="false">
      <xsd:simpleType>
        <xsd:restriction base="dms:Text"/>
      </xsd:simpleType>
    </xsd:element>
    <xsd:element name="LocalizationTagsTaxHTField0" ma:index="87" nillable="true" ma:taxonomy="true" ma:internalName="LocalizationTagsTaxHTField0" ma:taxonomyFieldName="LocalizationTags" ma:displayName="Localization Tags" ma:readOnly="false" ma:default="" ma:fieldId="{00f02cb3-2c7c-424a-9c61-10e9b6878429}" ma:taxonomyMulti="true" ma:sspId="8f79753a-75d3-41f5-8ca3-40b843941b4f" ma:termSetId="5b7703a5-8e8b-4b58-8b31-1cea35331da3" ma:anchorId="00000000-0000-0000-0000-000000000000" ma:open="false" ma:isKeyword="false">
      <xsd:complexType>
        <xsd:sequence>
          <xsd:element ref="pc:Terms" minOccurs="0" maxOccurs="1"/>
        </xsd:sequence>
      </xsd:complexType>
    </xsd:element>
    <xsd:element name="MachineTranslated" ma:index="88" nillable="true" ma:displayName="Machine Translated" ma:default="" ma:internalName="MachineTranslated" ma:readOnly="false">
      <xsd:simpleType>
        <xsd:restriction base="dms:Boolean"/>
      </xsd:simpleType>
    </xsd:element>
    <xsd:element name="Manager" ma:index="89" nillable="true" ma:displayName="Manager" ma:hidden="true" ma:internalName="Manager" ma:readOnly="false">
      <xsd:simpleType>
        <xsd:restriction base="dms:Text"/>
      </xsd:simpleType>
    </xsd:element>
    <xsd:element name="Markets" ma:index="90" nillable="true" ma:displayName="Markets" ma:default="" ma:description="Leave blank to show in all markets" ma:list="{2FBD1B11-2ACE-4FDC-B5A3-635D4ADF6F1B}" ma:internalName="Markets" ma:readOnly="false" ma:showField="MarketNam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Milestone" ma:index="91" nillable="true" ma:displayName="Milestone" ma:default="" ma:internalName="Milestone" ma:readOnly="false">
      <xsd:simpleType>
        <xsd:restriction base="dms:Unknown"/>
      </xsd:simpleType>
    </xsd:element>
    <xsd:element name="TPNamespace" ma:index="94" nillable="true" ma:displayName="Namespace" ma:default="" ma:internalName="TPNamespace">
      <xsd:simpleType>
        <xsd:restriction base="dms:Text"/>
      </xsd:simpleType>
    </xsd:element>
    <xsd:element name="NumericId" ma:index="95" nillable="true" ma:displayName="Numeric ID" ma:default="" ma:indexed="true" ma:internalName="NumericId" ma:readOnly="false">
      <xsd:simpleType>
        <xsd:restriction base="dms:Number"/>
      </xsd:simpleType>
    </xsd:element>
    <xsd:element name="NumOfRatingsLookup" ma:index="96" nillable="true" ma:displayName="NumOfRatings" ma:default="" ma:list="{9E343742-310B-4684-A24C-1D137CB4B230}" ma:internalName="NumOfRatingsLookup" ma:readOnly="true" ma:showField="NumOfRatings"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OOCacheId" ma:index="97" nillable="true" ma:displayName="OOCacheId" ma:internalName="OOCacheId" ma:readOnly="false">
      <xsd:simpleType>
        <xsd:restriction base="dms:Text"/>
      </xsd:simpleType>
    </xsd:element>
    <xsd:element name="OpenTemplate" ma:index="98" nillable="true" ma:displayName="Open Template" ma:default="true" ma:internalName="OpenTemplate">
      <xsd:simpleType>
        <xsd:restriction base="dms:Boolean"/>
      </xsd:simpleType>
    </xsd:element>
    <xsd:element name="OriginAsset" ma:index="99" nillable="true" ma:displayName="Origin Asset" ma:default="" ma:internalName="OriginAsset" ma:readOnly="false">
      <xsd:simpleType>
        <xsd:restriction base="dms:Text"/>
      </xsd:simpleType>
    </xsd:element>
    <xsd:element name="OriginalRelease" ma:index="100" nillable="true" ma:displayName="Original Release" ma:default="15" ma:internalName="OriginalRelease" ma:readOnly="false">
      <xsd:simpleType>
        <xsd:restriction base="dms:Choice">
          <xsd:enumeration value="14"/>
          <xsd:enumeration value="15"/>
          <xsd:enumeration value="16"/>
        </xsd:restriction>
      </xsd:simpleType>
    </xsd:element>
    <xsd:element name="OriginalSourceMarket" ma:index="101" nillable="true" ma:displayName="Original Source Market Group" ma:default="" ma:internalName="OriginalSourceMarket" ma:readOnly="false">
      <xsd:simpleType>
        <xsd:restriction base="dms:Text"/>
      </xsd:simpleType>
    </xsd:element>
    <xsd:element name="OutputCachingOn" ma:index="102" nillable="true" ma:displayName="Output Caching" ma:default="true" ma:hidden="true" ma:internalName="OutputCachingOn" ma:readOnly="false">
      <xsd:simpleType>
        <xsd:restriction base="dms:Boolean"/>
      </xsd:simpleType>
    </xsd:element>
    <xsd:element name="ParentAssetId" ma:index="103" nillable="true" ma:displayName="Parent Asset Id" ma:default="" ma:internalName="ParentAssetId" ma:readOnly="false">
      <xsd:simpleType>
        <xsd:restriction base="dms:Text"/>
      </xsd:simpleType>
    </xsd:element>
    <xsd:element name="PlannedPubDate" ma:index="104" nillable="true" ma:displayName="Planned Publish Date" ma:default="" ma:indexed="true" ma:internalName="PlannedPubDate" ma:readOnly="false">
      <xsd:simpleType>
        <xsd:restriction base="dms:DateTime"/>
      </xsd:simpleType>
    </xsd:element>
    <xsd:element name="PolicheckWords" ma:index="105" nillable="true" ma:displayName="Policheck Words" ma:default="" ma:internalName="PolicheckWords" ma:readOnly="false">
      <xsd:simpleType>
        <xsd:restriction base="dms:Text"/>
      </xsd:simpleType>
    </xsd:element>
    <xsd:element name="BusinessGroup" ma:index="106" nillable="true" ma:displayName="Product Division Owner" ma:default="" ma:internalName="BusinessGroup" ma:readOnly="false">
      <xsd:simpleType>
        <xsd:restriction base="dms:Unknown"/>
      </xsd:simpleType>
    </xsd:element>
    <xsd:element name="UAProjectedTotalWords" ma:index="107" nillable="true" ma:displayName="Projected Word Count" ma:default="" ma:internalName="UAProjectedTotalWords" ma:readOnly="false">
      <xsd:simpleType>
        <xsd:restriction base="dms:Unknown"/>
      </xsd:simpleType>
    </xsd:element>
    <xsd:element name="Provider" ma:index="108" nillable="true" ma:displayName="Provider" ma:default="" ma:internalName="Provider" ma:readOnly="false">
      <xsd:simpleType>
        <xsd:restriction base="dms:Unknown"/>
      </xsd:simpleType>
    </xsd:element>
    <xsd:element name="Providers" ma:index="109" nillable="true" ma:displayName="Providers" ma:default="" ma:internalName="Providers">
      <xsd:simpleType>
        <xsd:restriction base="dms:Unknown"/>
      </xsd:simpleType>
    </xsd:element>
    <xsd:element name="PublishStatusLookup" ma:index="110" nillable="true" ma:displayName="Publish Status" ma:default="" ma:list="{9E343742-310B-4684-A24C-1D137CB4B230}" ma:internalName="PublishStatusLookup" ma:readOnly="false" ma:showField="PublishStatus"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PublishTargets" ma:index="111" nillable="true" ma:displayName="Publish Target" ma:default="OfficeOnlineVNext" ma:internalName="PublishTargets" ma:readOnly="false">
      <xsd:simpleType>
        <xsd:restriction base="dms:Unknown"/>
      </xsd:simpleType>
    </xsd:element>
    <xsd:element name="RecommendationsModifier" ma:index="112" nillable="true" ma:displayName="Recommendations Modifier" ma:default="" ma:internalName="RecommendationsModifier" ma:readOnly="false">
      <xsd:simpleType>
        <xsd:restriction base="dms:Number"/>
      </xsd:simpleType>
    </xsd:element>
    <xsd:element name="ArtSampleDocs" ma:index="113" nillable="true" ma:displayName="Sample Docs" ma:default="" ma:hidden="true" ma:internalName="ArtSampleDocs" ma:readOnly="false">
      <xsd:simpleType>
        <xsd:restriction base="dms:Text"/>
      </xsd:simpleType>
    </xsd:element>
    <xsd:element name="ScenarioTagsTaxHTField0" ma:index="115" nillable="true" ma:taxonomy="true" ma:internalName="ScenarioTagsTaxHTField0" ma:taxonomyFieldName="ScenarioTags" ma:displayName="Scenarios" ma:readOnly="false" ma:default="" ma:fieldId="{93aef74d-6c78-4815-8310-51477dceeccc}" ma:taxonomyMulti="true" ma:sspId="8f79753a-75d3-41f5-8ca3-40b843941b4f" ma:termSetId="4b7d5f16-e2f2-4fc0-bab3-6e8b931e57d6" ma:anchorId="00000000-0000-0000-0000-000000000000" ma:open="false" ma:isKeyword="false">
      <xsd:complexType>
        <xsd:sequence>
          <xsd:element ref="pc:Terms" minOccurs="0" maxOccurs="1"/>
        </xsd:sequence>
      </xsd:complexType>
    </xsd:element>
    <xsd:element name="ShowIn" ma:index="117" nillable="true" ma:displayName="Show In" ma:default="Show everywhere" ma:internalName="ShowIn" ma:readOnly="false">
      <xsd:simpleType>
        <xsd:restriction base="dms:Choice">
          <xsd:enumeration value="Hide on web"/>
          <xsd:enumeration value="On Web no search"/>
          <xsd:enumeration value="Show everywhere"/>
          <xsd:enumeration value="Special use only"/>
        </xsd:restriction>
      </xsd:simpleType>
    </xsd:element>
    <xsd:element name="SourceTitle" ma:index="118" nillable="true" ma:displayName="Source Title" ma:default="" ma:indexed="true" ma:internalName="SourceTitle" ma:readOnly="false">
      <xsd:simpleType>
        <xsd:restriction base="dms:Text"/>
      </xsd:simpleType>
    </xsd:element>
    <xsd:element name="CSXSubmissionDate" ma:index="119" nillable="true" ma:displayName="Submission Date" ma:default="" ma:internalName="CSXSubmissionDate" ma:readOnly="false">
      <xsd:simpleType>
        <xsd:restriction base="dms:DateTime"/>
      </xsd:simpleType>
    </xsd:element>
    <xsd:element name="SubmitterId" ma:index="120" nillable="true" ma:displayName="Submitter ID" ma:default="" ma:internalName="SubmitterId" ma:readOnly="false">
      <xsd:simpleType>
        <xsd:restriction base="dms:Text"/>
      </xsd:simpleType>
    </xsd:element>
    <xsd:element name="TaxCatchAll" ma:index="121" nillable="true" ma:displayName="Taxonomy Catch All Column" ma:hidden="true" ma:list="{530f955b-6704-4601-bd83-f81d87f1e440}" ma:internalName="TaxCatchAll" ma:showField="CatchAllData"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TaxCatchAllLabel" ma:index="122" nillable="true" ma:displayName="Taxonomy Catch All Column1" ma:hidden="true" ma:list="{530f955b-6704-4601-bd83-f81d87f1e440}" ma:internalName="TaxCatchAllLabel" ma:readOnly="true" ma:showField="CatchAllDataLabel"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TemplateStatus" ma:index="123" nillable="true" ma:displayName="Template Status" ma:default="" ma:internalName="TemplateStatus">
      <xsd:simpleType>
        <xsd:restriction base="dms:Unknown"/>
      </xsd:simpleType>
    </xsd:element>
    <xsd:element name="TemplateTemplateType" ma:index="124" nillable="true" ma:displayName="Template Type" ma:default="" ma:internalName="TemplateTemplateType">
      <xsd:simpleType>
        <xsd:restriction base="dms:Unknown"/>
      </xsd:simpleType>
    </xsd:element>
    <xsd:element name="ThumbnailAssetId" ma:index="125" nillable="true" ma:displayName="Thumbnail Image Asset" ma:default="" ma:internalName="ThumbnailAssetId" ma:readOnly="false">
      <xsd:simpleType>
        <xsd:restriction base="dms:Text"/>
      </xsd:simpleType>
    </xsd:element>
    <xsd:element name="TimesCloned" ma:index="126" nillable="true" ma:displayName="Times Cloned" ma:default="" ma:internalName="TimesCloned" ma:readOnly="false">
      <xsd:simpleType>
        <xsd:restriction base="dms:Number"/>
      </xsd:simpleType>
    </xsd:element>
    <xsd:element name="TrustLevel" ma:index="128" nillable="true" ma:displayName="Trust Level" ma:default="1 Microsoft Managed Content" ma:internalName="TrustLevel" ma:readOnly="false">
      <xsd:simpleType>
        <xsd:restriction base="dms:Unknown"/>
      </xsd:simpleType>
    </xsd:element>
    <xsd:element name="UALocComments" ma:index="129" nillable="true" ma:displayName="UA Loc Comments" ma:default="" ma:internalName="UALocComments" ma:readOnly="false">
      <xsd:simpleType>
        <xsd:restriction base="dms:Note"/>
      </xsd:simpleType>
    </xsd:element>
    <xsd:element name="UALocRecommendation" ma:index="130" nillable="true" ma:displayName="UA Loc Recommendation" ma:default="Localize" ma:internalName="UALocRecommendation" ma:readOnly="false">
      <xsd:simpleType>
        <xsd:restriction base="dms:Choice">
          <xsd:enumeration value="Localize"/>
          <xsd:enumeration value="Never Localize"/>
          <xsd:enumeration value="Priority Localize"/>
        </xsd:restriction>
      </xsd:simpleType>
    </xsd:element>
    <xsd:element name="UANotes" ma:index="131" nillable="true" ma:displayName="UA Notes" ma:default="" ma:internalName="UANotes" ma:readOnly="false">
      <xsd:simpleType>
        <xsd:restriction base="dms:Note"/>
      </xsd:simpleType>
    </xsd:element>
    <xsd:element name="TPAppVersion" ma:index="132" nillable="true" ma:displayName="Version" ma:default="" ma:internalName="TPAppVersion">
      <xsd:simpleType>
        <xsd:restriction base="dms:Text"/>
      </xsd:simpleType>
    </xsd:element>
    <xsd:element name="VoteCount" ma:index="133" nillable="true" ma:displayName="Vote Count" ma:default="" ma:internalName="VoteCount" ma:readOnly="fals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22" ma:displayName="Content Type"/>
        <xsd:element ref="dc:title" minOccurs="0" maxOccurs="1" ma:index="127"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DirectSourceMarket xmlns="4873beb7-5857-4685-be1f-d57550cc96cc" xsi:nil="true"/>
    <ApprovalStatus xmlns="4873beb7-5857-4685-be1f-d57550cc96cc">InProgress</ApprovalStatus>
    <MarketSpecific xmlns="4873beb7-5857-4685-be1f-d57550cc96cc">false</MarketSpecific>
    <LocComments xmlns="4873beb7-5857-4685-be1f-d57550cc96cc" xsi:nil="true"/>
    <ThumbnailAssetId xmlns="4873beb7-5857-4685-be1f-d57550cc96cc" xsi:nil="true"/>
    <PrimaryImageGen xmlns="4873beb7-5857-4685-be1f-d57550cc96cc">true</PrimaryImageGen>
    <LegacyData xmlns="4873beb7-5857-4685-be1f-d57550cc96cc" xsi:nil="true"/>
    <LocRecommendedHandoff xmlns="4873beb7-5857-4685-be1f-d57550cc96cc" xsi:nil="true"/>
    <BusinessGroup xmlns="4873beb7-5857-4685-be1f-d57550cc96cc" xsi:nil="true"/>
    <BlockPublish xmlns="4873beb7-5857-4685-be1f-d57550cc96cc">false</BlockPublish>
    <TPFriendlyName xmlns="4873beb7-5857-4685-be1f-d57550cc96cc" xsi:nil="true"/>
    <NumericId xmlns="4873beb7-5857-4685-be1f-d57550cc96cc" xsi:nil="true"/>
    <APEditor xmlns="4873beb7-5857-4685-be1f-d57550cc96cc">
      <UserInfo>
        <DisplayName/>
        <AccountId xsi:nil="true"/>
        <AccountType/>
      </UserInfo>
    </APEditor>
    <SourceTitle xmlns="4873beb7-5857-4685-be1f-d57550cc96cc" xsi:nil="true"/>
    <OpenTemplate xmlns="4873beb7-5857-4685-be1f-d57550cc96cc">true</OpenTemplate>
    <UALocComments xmlns="4873beb7-5857-4685-be1f-d57550cc96cc" xsi:nil="true"/>
    <ParentAssetId xmlns="4873beb7-5857-4685-be1f-d57550cc96cc" xsi:nil="true"/>
    <IntlLangReviewDate xmlns="4873beb7-5857-4685-be1f-d57550cc96cc" xsi:nil="true"/>
    <FeatureTagsTaxHTField0 xmlns="4873beb7-5857-4685-be1f-d57550cc96cc">
      <Terms xmlns="http://schemas.microsoft.com/office/infopath/2007/PartnerControls"/>
    </FeatureTagsTaxHTField0>
    <PublishStatusLookup xmlns="4873beb7-5857-4685-be1f-d57550cc96cc">
      <Value>1564227</Value>
    </PublishStatusLookup>
    <Providers xmlns="4873beb7-5857-4685-be1f-d57550cc96cc" xsi:nil="true"/>
    <MachineTranslated xmlns="4873beb7-5857-4685-be1f-d57550cc96cc">false</MachineTranslated>
    <OriginalSourceMarket xmlns="4873beb7-5857-4685-be1f-d57550cc96cc" xsi:nil="true"/>
    <APDescription xmlns="4873beb7-5857-4685-be1f-d57550cc96cc">Take your audience through a digital tunnel where they'll  burst through to the other side and see the information you want to present. Show them lists, charts, tables, SmartArt,  and pictures using a variety of layouts in widescreen (16X9) format. This design works well for subjects on science and technology, computers, communication, and more.   
</APDescription>
    <ClipArtFilename xmlns="4873beb7-5857-4685-be1f-d57550cc96cc" xsi:nil="true"/>
    <ContentItem xmlns="4873beb7-5857-4685-be1f-d57550cc96cc" xsi:nil="true"/>
    <TPInstallLocation xmlns="4873beb7-5857-4685-be1f-d57550cc96cc" xsi:nil="true"/>
    <PublishTargets xmlns="4873beb7-5857-4685-be1f-d57550cc96cc">OfficeOnlineVNext</PublishTargets>
    <TimesCloned xmlns="4873beb7-5857-4685-be1f-d57550cc96cc" xsi:nil="true"/>
    <AssetStart xmlns="4873beb7-5857-4685-be1f-d57550cc96cc">2012-05-11T02:04:00+00:00</AssetStart>
    <Provider xmlns="4873beb7-5857-4685-be1f-d57550cc96cc" xsi:nil="true"/>
    <AcquiredFrom xmlns="4873beb7-5857-4685-be1f-d57550cc96cc">Internal MS</AcquiredFrom>
    <FriendlyTitle xmlns="4873beb7-5857-4685-be1f-d57550cc96cc" xsi:nil="true"/>
    <LastHandOff xmlns="4873beb7-5857-4685-be1f-d57550cc96cc" xsi:nil="true"/>
    <TPClientViewer xmlns="4873beb7-5857-4685-be1f-d57550cc96cc" xsi:nil="true"/>
    <UACurrentWords xmlns="4873beb7-5857-4685-be1f-d57550cc96cc" xsi:nil="true"/>
    <ArtSampleDocs xmlns="4873beb7-5857-4685-be1f-d57550cc96cc" xsi:nil="true"/>
    <UALocRecommendation xmlns="4873beb7-5857-4685-be1f-d57550cc96cc">Localize</UALocRecommendation>
    <Manager xmlns="4873beb7-5857-4685-be1f-d57550cc96cc" xsi:nil="true"/>
    <ShowIn xmlns="4873beb7-5857-4685-be1f-d57550cc96cc">Show everywhere</ShowIn>
    <UANotes xmlns="4873beb7-5857-4685-be1f-d57550cc96cc" xsi:nil="true"/>
    <TemplateStatus xmlns="4873beb7-5857-4685-be1f-d57550cc96cc">Complete</TemplateStatus>
    <InternalTagsTaxHTField0 xmlns="4873beb7-5857-4685-be1f-d57550cc96cc">
      <Terms xmlns="http://schemas.microsoft.com/office/infopath/2007/PartnerControls"/>
    </InternalTagsTaxHTField0>
    <CSXHash xmlns="4873beb7-5857-4685-be1f-d57550cc96cc" xsi:nil="true"/>
    <Downloads xmlns="4873beb7-5857-4685-be1f-d57550cc96cc">0</Downloads>
    <VoteCount xmlns="4873beb7-5857-4685-be1f-d57550cc96cc" xsi:nil="true"/>
    <OOCacheId xmlns="4873beb7-5857-4685-be1f-d57550cc96cc" xsi:nil="true"/>
    <IsDeleted xmlns="4873beb7-5857-4685-be1f-d57550cc96cc">false</IsDeleted>
    <AssetExpire xmlns="4873beb7-5857-4685-be1f-d57550cc96cc">2029-01-01T08:00:00+00:00</AssetExpire>
    <DSATActionTaken xmlns="4873beb7-5857-4685-be1f-d57550cc96cc" xsi:nil="true"/>
    <CSXSubmissionMarket xmlns="4873beb7-5857-4685-be1f-d57550cc96cc" xsi:nil="true"/>
    <TPExecutable xmlns="4873beb7-5857-4685-be1f-d57550cc96cc" xsi:nil="true"/>
    <SubmitterId xmlns="4873beb7-5857-4685-be1f-d57550cc96cc" xsi:nil="true"/>
    <EditorialTags xmlns="4873beb7-5857-4685-be1f-d57550cc96cc" xsi:nil="true"/>
    <ApprovalLog xmlns="4873beb7-5857-4685-be1f-d57550cc96cc" xsi:nil="true"/>
    <AssetType xmlns="4873beb7-5857-4685-be1f-d57550cc96cc">TP</AssetType>
    <BugNumber xmlns="4873beb7-5857-4685-be1f-d57550cc96cc" xsi:nil="true"/>
    <CSXSubmissionDate xmlns="4873beb7-5857-4685-be1f-d57550cc96cc" xsi:nil="true"/>
    <CSXUpdate xmlns="4873beb7-5857-4685-be1f-d57550cc96cc">false</CSXUpdate>
    <Milestone xmlns="4873beb7-5857-4685-be1f-d57550cc96cc" xsi:nil="true"/>
    <RecommendationsModifier xmlns="4873beb7-5857-4685-be1f-d57550cc96cc" xsi:nil="true"/>
    <OriginAsset xmlns="4873beb7-5857-4685-be1f-d57550cc96cc" xsi:nil="true"/>
    <TPComponent xmlns="4873beb7-5857-4685-be1f-d57550cc96cc" xsi:nil="true"/>
    <AssetId xmlns="4873beb7-5857-4685-be1f-d57550cc96cc">TP102895246</AssetId>
    <IntlLocPriority xmlns="4873beb7-5857-4685-be1f-d57550cc96cc" xsi:nil="true"/>
    <PolicheckWords xmlns="4873beb7-5857-4685-be1f-d57550cc96cc" xsi:nil="true"/>
    <TPLaunchHelpLink xmlns="4873beb7-5857-4685-be1f-d57550cc96cc" xsi:nil="true"/>
    <TPApplication xmlns="4873beb7-5857-4685-be1f-d57550cc96cc" xsi:nil="true"/>
    <CrawlForDependencies xmlns="4873beb7-5857-4685-be1f-d57550cc96cc">false</CrawlForDependencies>
    <HandoffToMSDN xmlns="4873beb7-5857-4685-be1f-d57550cc96cc" xsi:nil="true"/>
    <PlannedPubDate xmlns="4873beb7-5857-4685-be1f-d57550cc96cc" xsi:nil="true"/>
    <IntlLangReviewer xmlns="4873beb7-5857-4685-be1f-d57550cc96cc" xsi:nil="true"/>
    <TrustLevel xmlns="4873beb7-5857-4685-be1f-d57550cc96cc">1 Microsoft Managed Content</TrustLevel>
    <LocLastLocAttemptVersionLookup xmlns="4873beb7-5857-4685-be1f-d57550cc96cc">835483</LocLastLocAttemptVersionLookup>
    <IsSearchable xmlns="4873beb7-5857-4685-be1f-d57550cc96cc">true</IsSearchable>
    <TemplateTemplateType xmlns="4873beb7-5857-4685-be1f-d57550cc96cc">PowerPoint Presentation Template</TemplateTemplateType>
    <CampaignTagsTaxHTField0 xmlns="4873beb7-5857-4685-be1f-d57550cc96cc">
      <Terms xmlns="http://schemas.microsoft.com/office/infopath/2007/PartnerControls"/>
    </CampaignTagsTaxHTField0>
    <TPNamespace xmlns="4873beb7-5857-4685-be1f-d57550cc96cc" xsi:nil="true"/>
    <TaxCatchAll xmlns="4873beb7-5857-4685-be1f-d57550cc96cc"/>
    <Markets xmlns="4873beb7-5857-4685-be1f-d57550cc96cc"/>
    <UAProjectedTotalWords xmlns="4873beb7-5857-4685-be1f-d57550cc96cc" xsi:nil="true"/>
    <IntlLangReview xmlns="4873beb7-5857-4685-be1f-d57550cc96cc">false</IntlLangReview>
    <OutputCachingOn xmlns="4873beb7-5857-4685-be1f-d57550cc96cc">false</OutputCachingOn>
    <AverageRating xmlns="4873beb7-5857-4685-be1f-d57550cc96cc" xsi:nil="true"/>
    <APAuthor xmlns="4873beb7-5857-4685-be1f-d57550cc96cc">
      <UserInfo>
        <DisplayName>REDMOND\v-vaddu</DisplayName>
        <AccountId>2567</AccountId>
        <AccountType/>
      </UserInfo>
    </APAuthor>
    <LocManualTestRequired xmlns="4873beb7-5857-4685-be1f-d57550cc96cc">false</LocManualTestRequired>
    <TPCommandLine xmlns="4873beb7-5857-4685-be1f-d57550cc96cc" xsi:nil="true"/>
    <TPAppVersion xmlns="4873beb7-5857-4685-be1f-d57550cc96cc" xsi:nil="true"/>
    <EditorialStatus xmlns="4873beb7-5857-4685-be1f-d57550cc96cc">Complete</EditorialStatus>
    <LastModifiedDateTime xmlns="4873beb7-5857-4685-be1f-d57550cc96cc" xsi:nil="true"/>
    <ScenarioTagsTaxHTField0 xmlns="4873beb7-5857-4685-be1f-d57550cc96cc">
      <Terms xmlns="http://schemas.microsoft.com/office/infopath/2007/PartnerControls"/>
    </ScenarioTagsTaxHTField0>
    <OriginalRelease xmlns="4873beb7-5857-4685-be1f-d57550cc96cc">15</OriginalRelease>
    <TPLaunchHelpLinkType xmlns="4873beb7-5857-4685-be1f-d57550cc96cc">Template</TPLaunchHelpLinkType>
    <LocalizationTagsTaxHTField0 xmlns="4873beb7-5857-4685-be1f-d57550cc96cc">
      <Terms xmlns="http://schemas.microsoft.com/office/infopath/2007/PartnerControls"/>
    </LocalizationTagsTaxHTField0>
    <LocMarketGroupTiers2 xmlns="4873beb7-5857-4685-be1f-d57550cc96cc" xsi:nil="true"/>
  </documentManagement>
</p:properties>
</file>

<file path=customXml/itemProps1.xml><?xml version="1.0" encoding="utf-8"?>
<ds:datastoreItem xmlns:ds="http://schemas.openxmlformats.org/officeDocument/2006/customXml" ds:itemID="{74228E6B-D70C-44BB-A81F-A245495F612B}">
  <ds:schemaRefs>
    <ds:schemaRef ds:uri="http://schemas.microsoft.com/sharepoint/v3/contenttype/forms"/>
  </ds:schemaRefs>
</ds:datastoreItem>
</file>

<file path=customXml/itemProps2.xml><?xml version="1.0" encoding="utf-8"?>
<ds:datastoreItem xmlns:ds="http://schemas.openxmlformats.org/officeDocument/2006/customXml" ds:itemID="{22CCB507-0646-4A50-A4F7-7F385079D58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873beb7-5857-4685-be1f-d57550cc96c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00E41224-0370-4595-877C-23316CD80004}">
  <ds:schemaRefs>
    <ds:schemaRef ds:uri="http://purl.org/dc/terms/"/>
    <ds:schemaRef ds:uri="http://schemas.microsoft.com/office/infopath/2007/PartnerControls"/>
    <ds:schemaRef ds:uri="http://purl.org/dc/dcmitype/"/>
    <ds:schemaRef ds:uri="http://schemas.microsoft.com/office/2006/documentManagement/types"/>
    <ds:schemaRef ds:uri="4873beb7-5857-4685-be1f-d57550cc96cc"/>
    <ds:schemaRef ds:uri="http://purl.org/dc/elements/1.1/"/>
    <ds:schemaRef ds:uri="http://www.w3.org/XML/1998/namespace"/>
    <ds:schemaRef ds:uri="http://schemas.openxmlformats.org/package/2006/metadata/core-properties"/>
    <ds:schemaRef ds:uri="http://schemas.microsoft.com/office/2006/metadata/properties"/>
  </ds:schemaRefs>
</ds:datastoreItem>
</file>

<file path=docProps/app.xml><?xml version="1.0" encoding="utf-8"?>
<Properties xmlns="http://schemas.openxmlformats.org/officeDocument/2006/extended-properties" xmlns:vt="http://schemas.openxmlformats.org/officeDocument/2006/docPropsVTypes">
  <Template>Wisp</Template>
  <TotalTime>0</TotalTime>
  <Words>1263</Words>
  <Application>Microsoft Office PowerPoint</Application>
  <PresentationFormat>自訂</PresentationFormat>
  <Paragraphs>99</Paragraphs>
  <Slides>34</Slides>
  <Notes>0</Notes>
  <HiddenSlides>0</HiddenSlides>
  <MMClips>1</MMClips>
  <ScaleCrop>false</ScaleCrop>
  <HeadingPairs>
    <vt:vector size="6" baseType="variant">
      <vt:variant>
        <vt:lpstr>使用字型</vt:lpstr>
      </vt:variant>
      <vt:variant>
        <vt:i4>8</vt:i4>
      </vt:variant>
      <vt:variant>
        <vt:lpstr>佈景主題</vt:lpstr>
      </vt:variant>
      <vt:variant>
        <vt:i4>1</vt:i4>
      </vt:variant>
      <vt:variant>
        <vt:lpstr>投影片標題</vt:lpstr>
      </vt:variant>
      <vt:variant>
        <vt:i4>34</vt:i4>
      </vt:variant>
    </vt:vector>
  </HeadingPairs>
  <TitlesOfParts>
    <vt:vector size="43" baseType="lpstr">
      <vt:lpstr>Microsoft JhengHei UI</vt:lpstr>
      <vt:lpstr>幼圆</vt:lpstr>
      <vt:lpstr>微軟正黑體</vt:lpstr>
      <vt:lpstr>標楷體</vt:lpstr>
      <vt:lpstr>Arial</vt:lpstr>
      <vt:lpstr>Century Gothic</vt:lpstr>
      <vt:lpstr>Corbel</vt:lpstr>
      <vt:lpstr>Wingdings 3</vt:lpstr>
      <vt:lpstr>絲縷</vt:lpstr>
      <vt:lpstr>中華大學資訊工程學系 108 學年度專題製作  蔬菜辨識APP製作</vt:lpstr>
      <vt:lpstr>研究背景與目的 </vt:lpstr>
      <vt:lpstr>專題內容</vt:lpstr>
      <vt:lpstr>研究方法與步驟</vt:lpstr>
      <vt:lpstr>降低 Overfitting 的方法</vt:lpstr>
      <vt:lpstr>PowerPoint 簡報</vt:lpstr>
      <vt:lpstr>辨識的種類(label)</vt:lpstr>
      <vt:lpstr>PowerPoint 簡報</vt:lpstr>
      <vt:lpstr>PowerPoint 簡報</vt:lpstr>
      <vt:lpstr>伺服端</vt:lpstr>
      <vt:lpstr>辨識流程</vt:lpstr>
      <vt:lpstr>訓練模型</vt:lpstr>
      <vt:lpstr>接收client端的圖檔儲存至server端</vt:lpstr>
      <vt:lpstr>使用bat檔進入python虛擬環境後呼叫python檔進行辨識，辨識完畢後離開虛擬環境</vt:lpstr>
      <vt:lpstr>載入自己訓練好的模型進行辨識，最後將辨識結果及辨識率存入資料庫</vt:lpstr>
      <vt:lpstr>從資料庫撈取辨識結果、盛產季節、原產地、簡介及今日推薦料理</vt:lpstr>
      <vt:lpstr>PowerPoint 簡報</vt:lpstr>
      <vt:lpstr>將辨識的時間、結果及辨識率存入資料庫</vt:lpstr>
      <vt:lpstr>蔬菜簡介</vt:lpstr>
      <vt:lpstr>每一次辨識完後將會隨機推薦該種類的料理</vt:lpstr>
      <vt:lpstr>PowerPoint 簡報</vt:lpstr>
      <vt:lpstr>Android Studio 流程程式碼</vt:lpstr>
      <vt:lpstr>判斷是否有權限，無授權則無法執行並跳轉至系統設置權限</vt:lpstr>
      <vt:lpstr>進入相機後拍完照，進入選擇要或不要，要的丟進VEGETABLE資料夾同時廣播圖片更新及放入Imageview</vt:lpstr>
      <vt:lpstr>進入圖片庫，選擇圖片後放入Imageview</vt:lpstr>
      <vt:lpstr>按下上傳後將圖片傳到Server的指定資料夾內進行判斷</vt:lpstr>
      <vt:lpstr>接收Server端的回傳訊息及代碼</vt:lpstr>
      <vt:lpstr>抓取php的內容回傳至TextView</vt:lpstr>
      <vt:lpstr>APP成果展示</vt:lpstr>
      <vt:lpstr>未來展望</vt:lpstr>
      <vt:lpstr>參考文獻</vt:lpstr>
      <vt:lpstr>PowerPoint 簡報</vt:lpstr>
      <vt:lpstr>PowerPoint 簡報</vt:lpstr>
      <vt:lpstr>END</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2019-11-25T10:10:24Z</dcterms:created>
  <dcterms:modified xsi:type="dcterms:W3CDTF">2020-07-09T21:45:41Z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nternalTags">
    <vt:lpwstr/>
  </property>
  <property fmtid="{D5CDD505-2E9C-101B-9397-08002B2CF9AE}" pid="3" name="ContentTypeId">
    <vt:lpwstr>0x0101006EDDDB5EE6D98C44930B742096920B300400F5B6D36B3EF94B4E9A635CDF2A18F5B8</vt:lpwstr>
  </property>
  <property fmtid="{D5CDD505-2E9C-101B-9397-08002B2CF9AE}" pid="4" name="FeatureTags">
    <vt:lpwstr/>
  </property>
  <property fmtid="{D5CDD505-2E9C-101B-9397-08002B2CF9AE}" pid="5" name="LocalizationTags">
    <vt:lpwstr/>
  </property>
  <property fmtid="{D5CDD505-2E9C-101B-9397-08002B2CF9AE}" pid="6" name="ScenarioTags">
    <vt:lpwstr/>
  </property>
  <property fmtid="{D5CDD505-2E9C-101B-9397-08002B2CF9AE}" pid="7" name="CampaignTags">
    <vt:lpwstr/>
  </property>
</Properties>
</file>